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7"/>
  </p:notesMasterIdLst>
  <p:sldIdLst>
    <p:sldId id="276" r:id="rId2"/>
    <p:sldId id="270" r:id="rId3"/>
    <p:sldId id="272" r:id="rId4"/>
    <p:sldId id="273" r:id="rId5"/>
    <p:sldId id="27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A139ED10-E2E5-4427-8DFA-E2DD18B95C6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2C7550FF-CF18-4FD6-8391-69B60BCB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46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9ED10-E2E5-4427-8DFA-E2DD18B95C6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50FF-CF18-4FD6-8391-69B60BCB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6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A139ED10-E2E5-4427-8DFA-E2DD18B95C6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2C7550FF-CF18-4FD6-8391-69B60BCB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99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87465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9ED10-E2E5-4427-8DFA-E2DD18B95C6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50FF-CF18-4FD6-8391-69B60BCB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3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A139ED10-E2E5-4427-8DFA-E2DD18B95C6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2C7550FF-CF18-4FD6-8391-69B60BCB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7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A139ED10-E2E5-4427-8DFA-E2DD18B95C6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2C7550FF-CF18-4FD6-8391-69B60BCB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0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A139ED10-E2E5-4427-8DFA-E2DD18B95C64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2C7550FF-CF18-4FD6-8391-69B60BCB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8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9ED10-E2E5-4427-8DFA-E2DD18B95C64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50FF-CF18-4FD6-8391-69B60BCB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7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A139ED10-E2E5-4427-8DFA-E2DD18B95C64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2C7550FF-CF18-4FD6-8391-69B60BCB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7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9ED10-E2E5-4427-8DFA-E2DD18B95C6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550FF-CF18-4FD6-8391-69B60BCB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4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A139ED10-E2E5-4427-8DFA-E2DD18B95C64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2C7550FF-CF18-4FD6-8391-69B60BCB8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7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029B82E-722D-45BB-B34F-D4423CBF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F7980BB-894F-43B4-B764-9CE95DEF8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D6D9E82D-9E8F-4365-8DD3-F87F575AF8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1CD7CE6C-6D35-4CDB-8C9B-3749731FB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1D897CC5-D9DC-4B84-8FEE-769DDB3ED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A7F9F68E-05A6-4B4F-A9C4-99F56BA4D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FE459AB8-6C83-4017-AD7E-34DDCC29B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7E35D375-D544-4AA6-B2C0-AECF72D6D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330D17F1-A1B0-40BD-8617-EE4D6750C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B66F0F2E-CF96-4F3A-B20B-7A67FED93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6A12D58E-271D-4783-99B0-2C1098B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F9B86422-0052-4CDC-906A-A0991A290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C6847113-CFAE-4362-A26F-0B1D18996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2AD566C5-BF8B-4C51-82C6-4633CAE5B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F156CA36-0366-443D-9A53-7806BDE20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854E694-6F0F-4143-B88B-DE4C9E02E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65CBB851-7142-4AAB-8038-999CAB8CE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5560487F-527D-416F-A6A5-16BC6F626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1F3D29D7-04A7-4C39-ABC0-CCFFE39BD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AB11EF01-3B4E-41D2-9E08-0106F319A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9E2C3217-DC0B-4F91-9F62-A04CDEB2F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7D6C4BA-E580-4C55-915F-41ADB7081B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34" r="30323"/>
          <a:stretch/>
        </p:blipFill>
        <p:spPr>
          <a:xfrm>
            <a:off x="20" y="227"/>
            <a:ext cx="3477972" cy="6858000"/>
          </a:xfrm>
          <a:prstGeom prst="rect">
            <a:avLst/>
          </a:prstGeom>
          <a:ln w="9525">
            <a:noFill/>
          </a:ln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F2B7CF55-CC81-4559-9768-354C7462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1298" y="1186483"/>
            <a:ext cx="4456264" cy="4477933"/>
            <a:chOff x="807084" y="1186483"/>
            <a:chExt cx="5941686" cy="4477933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FDAF335-846C-48F5-A261-6D242B1ED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780" y="1186483"/>
              <a:ext cx="5940295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39">
              <a:extLst>
                <a:ext uri="{FF2B5EF4-FFF2-40B4-BE49-F238E27FC236}">
                  <a16:creationId xmlns:a16="http://schemas.microsoft.com/office/drawing/2014/main" id="{598CCBBA-616E-4339-A7DE-6168CEEE5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574311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FDCDAE4-2A39-4204-B094-CA4F1493D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5941686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CC7CE72-13AF-4846-9B35-29E53DD9B696}"/>
              </a:ext>
            </a:extLst>
          </p:cNvPr>
          <p:cNvSpPr/>
          <p:nvPr/>
        </p:nvSpPr>
        <p:spPr>
          <a:xfrm>
            <a:off x="4157545" y="2075504"/>
            <a:ext cx="4327492" cy="1748729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/>
          <a:p>
            <a:pPr lvl="0" algn="ct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spc="-150">
                <a:solidFill>
                  <a:srgbClr val="FFFEFF"/>
                </a:solidFill>
                <a:latin typeface="+mj-lt"/>
                <a:ea typeface="+mj-ea"/>
                <a:cs typeface="+mj-cs"/>
              </a:rPr>
              <a:t>Account Policy Enforcement</a:t>
            </a:r>
          </a:p>
        </p:txBody>
      </p:sp>
    </p:spTree>
    <p:extLst>
      <p:ext uri="{BB962C8B-B14F-4D97-AF65-F5344CB8AC3E}">
        <p14:creationId xmlns:p14="http://schemas.microsoft.com/office/powerpoint/2010/main" val="182950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81037"/>
            <a:ext cx="8366760" cy="721396"/>
          </a:xfrm>
        </p:spPr>
        <p:txBody>
          <a:bodyPr>
            <a:normAutofit fontScale="90000"/>
          </a:bodyPr>
          <a:lstStyle/>
          <a:p>
            <a:r>
              <a:rPr lang="en-US" dirty="0"/>
              <a:t>Credential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Assisting users with multiple passwords</a:t>
            </a:r>
          </a:p>
          <a:p>
            <a:pPr lvl="1"/>
            <a:r>
              <a:rPr lang="en-US" dirty="0"/>
              <a:t>Contains all the processes, services, and software used with the user credentials</a:t>
            </a:r>
          </a:p>
          <a:p>
            <a:r>
              <a:rPr lang="en-US" dirty="0"/>
              <a:t>Many credential management products available</a:t>
            </a:r>
          </a:p>
          <a:p>
            <a:pPr lvl="1"/>
            <a:r>
              <a:rPr lang="en-US" dirty="0"/>
              <a:t>From local storage to large cloud based storage</a:t>
            </a:r>
          </a:p>
        </p:txBody>
      </p:sp>
    </p:spTree>
    <p:extLst>
      <p:ext uri="{BB962C8B-B14F-4D97-AF65-F5344CB8AC3E}">
        <p14:creationId xmlns:p14="http://schemas.microsoft.com/office/powerpoint/2010/main" val="2514788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70D0-3F97-4AEB-8239-3FD663CF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5E07C-ADE8-4CD6-86D8-D03AC0F19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Microsoft Windows can be managed by these</a:t>
            </a:r>
          </a:p>
          <a:p>
            <a:r>
              <a:rPr lang="en-US" dirty="0"/>
              <a:t>Numerous policies available</a:t>
            </a:r>
          </a:p>
          <a:p>
            <a:pPr lvl="1"/>
            <a:r>
              <a:rPr lang="en-US" dirty="0"/>
              <a:t>Administrative policies</a:t>
            </a:r>
          </a:p>
          <a:p>
            <a:pPr lvl="2"/>
            <a:r>
              <a:rPr lang="en-US" dirty="0"/>
              <a:t>Admin controlled</a:t>
            </a:r>
          </a:p>
          <a:p>
            <a:pPr lvl="1"/>
            <a:r>
              <a:rPr lang="en-US" dirty="0"/>
              <a:t>Security policies </a:t>
            </a:r>
          </a:p>
          <a:p>
            <a:pPr lvl="2"/>
            <a:r>
              <a:rPr lang="en-US" dirty="0"/>
              <a:t>Password policies</a:t>
            </a:r>
          </a:p>
          <a:p>
            <a:pPr lvl="2"/>
            <a:r>
              <a:rPr lang="en-US" dirty="0"/>
              <a:t>Login restrictions</a:t>
            </a:r>
          </a:p>
        </p:txBody>
      </p:sp>
    </p:spTree>
    <p:extLst>
      <p:ext uri="{BB962C8B-B14F-4D97-AF65-F5344CB8AC3E}">
        <p14:creationId xmlns:p14="http://schemas.microsoft.com/office/powerpoint/2010/main" val="389113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0223-C698-409F-B76F-7F128F4C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6501B-9F67-4EAD-B0CE-4B860FB9A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Password Complexity – Strong Passwords</a:t>
            </a:r>
          </a:p>
          <a:p>
            <a:pPr lvl="1"/>
            <a:r>
              <a:rPr lang="en-US" dirty="0"/>
              <a:t>Contains letters, numbers, and characters</a:t>
            </a:r>
          </a:p>
          <a:p>
            <a:pPr lvl="1"/>
            <a:r>
              <a:rPr lang="en-US" dirty="0"/>
              <a:t>Password Length</a:t>
            </a:r>
          </a:p>
          <a:p>
            <a:pPr lvl="2"/>
            <a:r>
              <a:rPr lang="en-US" dirty="0"/>
              <a:t>Strong password has at least 8 characters</a:t>
            </a:r>
          </a:p>
          <a:p>
            <a:pPr lvl="1"/>
            <a:r>
              <a:rPr lang="en-US" dirty="0"/>
              <a:t>Password History/Reuse</a:t>
            </a:r>
          </a:p>
          <a:p>
            <a:pPr lvl="2"/>
            <a:r>
              <a:rPr lang="en-US" dirty="0"/>
              <a:t>Don’t re-use old passwords</a:t>
            </a:r>
          </a:p>
          <a:p>
            <a:r>
              <a:rPr lang="en-US" dirty="0"/>
              <a:t>Expiration</a:t>
            </a:r>
          </a:p>
          <a:p>
            <a:pPr lvl="1"/>
            <a:r>
              <a:rPr lang="en-US" dirty="0"/>
              <a:t>Passwords should change frequently</a:t>
            </a:r>
          </a:p>
          <a:p>
            <a:pPr lvl="2"/>
            <a:r>
              <a:rPr lang="en-US" dirty="0"/>
              <a:t>More frequent on critical systems</a:t>
            </a:r>
          </a:p>
          <a:p>
            <a:r>
              <a:rPr lang="en-US" dirty="0"/>
              <a:t>Recovery</a:t>
            </a:r>
          </a:p>
          <a:p>
            <a:pPr lvl="1"/>
            <a:r>
              <a:rPr lang="en-US" dirty="0"/>
              <a:t>Password recovery should not be easy</a:t>
            </a:r>
          </a:p>
          <a:p>
            <a:pPr lvl="1"/>
            <a:r>
              <a:rPr lang="en-US" dirty="0"/>
              <a:t>Make it a formal process</a:t>
            </a:r>
          </a:p>
        </p:txBody>
      </p:sp>
    </p:spTree>
    <p:extLst>
      <p:ext uri="{BB962C8B-B14F-4D97-AF65-F5344CB8AC3E}">
        <p14:creationId xmlns:p14="http://schemas.microsoft.com/office/powerpoint/2010/main" val="103739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D8D14-33AA-49AD-8A57-ED36C7FD1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90A76-86B7-4DD8-8834-26C2F1F3F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Disablement</a:t>
            </a:r>
          </a:p>
          <a:p>
            <a:pPr lvl="1"/>
            <a:r>
              <a:rPr lang="en-US" dirty="0"/>
              <a:t>Too many wrong guesses disables the account</a:t>
            </a:r>
          </a:p>
          <a:p>
            <a:pPr lvl="2"/>
            <a:r>
              <a:rPr lang="en-US" dirty="0"/>
              <a:t>User must get account activated again</a:t>
            </a:r>
          </a:p>
          <a:p>
            <a:r>
              <a:rPr lang="en-US" dirty="0"/>
              <a:t>Lockout</a:t>
            </a:r>
          </a:p>
          <a:p>
            <a:pPr lvl="1"/>
            <a:r>
              <a:rPr lang="en-US" dirty="0"/>
              <a:t>Too many wrong guesses locks out the user</a:t>
            </a:r>
          </a:p>
          <a:p>
            <a:pPr lvl="2"/>
            <a:r>
              <a:rPr lang="en-US" dirty="0"/>
              <a:t>Must wait certain amount of time to try to log in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0939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{45CC2A55-9796-8043-87B3-2D7253486AA8}tf16401369</Template>
  <TotalTime>1931</TotalTime>
  <Words>150</Words>
  <Application>Microsoft Macintosh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Rockwell</vt:lpstr>
      <vt:lpstr>Wingdings</vt:lpstr>
      <vt:lpstr>Atlas</vt:lpstr>
      <vt:lpstr>PowerPoint Presentation</vt:lpstr>
      <vt:lpstr>Credential Management</vt:lpstr>
      <vt:lpstr>Group Policy</vt:lpstr>
      <vt:lpstr>Passwords</vt:lpstr>
      <vt:lpstr>Passwords (Cont…)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61</cp:revision>
  <dcterms:created xsi:type="dcterms:W3CDTF">2019-04-17T19:12:48Z</dcterms:created>
  <dcterms:modified xsi:type="dcterms:W3CDTF">2021-03-04T16:36:47Z</dcterms:modified>
  <cp:category>pptx, curriculum, cyber</cp:category>
</cp:coreProperties>
</file>