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5"/>
  </p:notes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F9490FA-2291-44C6-825A-6B3661544A5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F9D0C15-A085-423D-A569-EBFB42B2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2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90FA-2291-44C6-825A-6B3661544A5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0C15-A085-423D-A569-EBFB42B2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F9490FA-2291-44C6-825A-6B3661544A5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F9D0C15-A085-423D-A569-EBFB42B2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24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7336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90FA-2291-44C6-825A-6B3661544A5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0C15-A085-423D-A569-EBFB42B2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F9490FA-2291-44C6-825A-6B3661544A5E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F9D0C15-A085-423D-A569-EBFB42B2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F9490FA-2291-44C6-825A-6B3661544A5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F9D0C15-A085-423D-A569-EBFB42B2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F9490FA-2291-44C6-825A-6B3661544A5E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F9D0C15-A085-423D-A569-EBFB42B2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4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90FA-2291-44C6-825A-6B3661544A5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0C15-A085-423D-A569-EBFB42B2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F9490FA-2291-44C6-825A-6B3661544A5E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FF9D0C15-A085-423D-A569-EBFB42B2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8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90FA-2291-44C6-825A-6B3661544A5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0C15-A085-423D-A569-EBFB42B2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F9490FA-2291-44C6-825A-6B3661544A5E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FF9D0C15-A085-423D-A569-EBFB42B28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7D5D6-BB79-4AEB-BF12-D49BD740A5C3}"/>
              </a:ext>
            </a:extLst>
          </p:cNvPr>
          <p:cNvSpPr/>
          <p:nvPr/>
        </p:nvSpPr>
        <p:spPr>
          <a:xfrm>
            <a:off x="3589638" y="1771135"/>
            <a:ext cx="4837670" cy="3714834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spc="-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Security Procedures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the company</a:t>
            </a:r>
          </a:p>
          <a:p>
            <a:pPr lvl="1"/>
            <a:r>
              <a:rPr lang="en-US" dirty="0"/>
              <a:t>Using social media can be a good thing,</a:t>
            </a:r>
            <a:br>
              <a:rPr lang="en-US" dirty="0"/>
            </a:br>
            <a:r>
              <a:rPr lang="en-US" dirty="0"/>
              <a:t>but one employee could tarnish company’s reputation</a:t>
            </a:r>
          </a:p>
          <a:p>
            <a:r>
              <a:rPr lang="en-US" dirty="0"/>
              <a:t>Code of conduct</a:t>
            </a:r>
          </a:p>
          <a:p>
            <a:pPr lvl="1"/>
            <a:r>
              <a:rPr lang="en-US" dirty="0"/>
              <a:t>Set expectations of employees on social media</a:t>
            </a:r>
          </a:p>
          <a:p>
            <a:r>
              <a:rPr lang="en-US" dirty="0"/>
              <a:t>Information Release</a:t>
            </a:r>
          </a:p>
          <a:p>
            <a:pPr lvl="1"/>
            <a:r>
              <a:rPr lang="en-US" dirty="0"/>
              <a:t>What is legally allowed to be released?</a:t>
            </a:r>
          </a:p>
          <a:p>
            <a:pPr lvl="1"/>
            <a:r>
              <a:rPr lang="en-US" dirty="0"/>
              <a:t>Usually company has a specific person to release public comments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6FA7-F43C-4CE5-A4BD-D3E817D9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Email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3C36-1F6A-4855-8C30-56420CA1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potential problems of personal e-mails?</a:t>
            </a:r>
          </a:p>
          <a:p>
            <a:pPr lvl="1"/>
            <a:r>
              <a:rPr lang="en-US" dirty="0"/>
              <a:t>Not a storage concern</a:t>
            </a:r>
          </a:p>
          <a:p>
            <a:pPr lvl="1"/>
            <a:r>
              <a:rPr lang="en-US" dirty="0"/>
              <a:t>Personal legal disputes</a:t>
            </a:r>
          </a:p>
          <a:p>
            <a:pPr lvl="2"/>
            <a:r>
              <a:rPr lang="en-US" dirty="0"/>
              <a:t>Litigation hold request on a companies e-mail server</a:t>
            </a:r>
          </a:p>
          <a:p>
            <a:pPr lvl="1"/>
            <a:r>
              <a:rPr lang="en-US" dirty="0"/>
              <a:t>Third party servers</a:t>
            </a:r>
          </a:p>
          <a:p>
            <a:pPr lvl="2"/>
            <a:r>
              <a:rPr lang="en-US" dirty="0"/>
              <a:t>Gmail, Hotmail, Yahoo,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Introduces malware risks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0065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1912</TotalTime>
  <Words>96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Social Media Policies</vt:lpstr>
      <vt:lpstr>Personal Email Policies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2021-03-04T16:38:14Z</dcterms:modified>
  <cp:category>pptx, curriculum, cyber</cp:category>
</cp:coreProperties>
</file>