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9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6D689ED4-B039-41A0-AEFC-8E999BE11F19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4D57A2B5-6507-4402-8232-757EDF379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61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9ED4-B039-41A0-AEFC-8E999BE11F19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A2B5-6507-4402-8232-757EDF379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1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6D689ED4-B039-41A0-AEFC-8E999BE11F19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4D57A2B5-6507-4402-8232-757EDF379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17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97466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9ED4-B039-41A0-AEFC-8E999BE11F19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A2B5-6507-4402-8232-757EDF379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9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6D689ED4-B039-41A0-AEFC-8E999BE11F19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4D57A2B5-6507-4402-8232-757EDF379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4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6D689ED4-B039-41A0-AEFC-8E999BE11F19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4D57A2B5-6507-4402-8232-757EDF379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0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6D689ED4-B039-41A0-AEFC-8E999BE11F19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4D57A2B5-6507-4402-8232-757EDF379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8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9ED4-B039-41A0-AEFC-8E999BE11F19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A2B5-6507-4402-8232-757EDF379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1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6D689ED4-B039-41A0-AEFC-8E999BE11F19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4D57A2B5-6507-4402-8232-757EDF379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4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9ED4-B039-41A0-AEFC-8E999BE11F19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7A2B5-6507-4402-8232-757EDF379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9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6D689ED4-B039-41A0-AEFC-8E999BE11F19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4D57A2B5-6507-4402-8232-757EDF379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6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1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43276D0-1650-41CF-BB25-D660EF4890A6}"/>
              </a:ext>
            </a:extLst>
          </p:cNvPr>
          <p:cNvSpPr/>
          <p:nvPr/>
        </p:nvSpPr>
        <p:spPr>
          <a:xfrm>
            <a:off x="1528030" y="1263404"/>
            <a:ext cx="6185392" cy="3115075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300" spc="-15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Incident Response Planning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17689" y="3276595"/>
            <a:ext cx="225581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Security Incidents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1940" y="1094105"/>
            <a:ext cx="5052060" cy="4207040"/>
          </a:xfrm>
        </p:spPr>
        <p:txBody>
          <a:bodyPr>
            <a:normAutofit/>
          </a:bodyPr>
          <a:lstStyle/>
          <a:p>
            <a:r>
              <a:rPr lang="en-US" dirty="0"/>
              <a:t>A spearfishing attack sends an .exe file to a CSO of a company</a:t>
            </a:r>
          </a:p>
          <a:p>
            <a:pPr lvl="1"/>
            <a:r>
              <a:rPr lang="en-US" dirty="0"/>
              <a:t>This causes a hacker to gain access to a system</a:t>
            </a:r>
          </a:p>
          <a:p>
            <a:r>
              <a:rPr lang="en-US" dirty="0"/>
              <a:t>October 2016 DDoS/Botnet attack</a:t>
            </a:r>
          </a:p>
          <a:p>
            <a:pPr lvl="1"/>
            <a:r>
              <a:rPr lang="en-US" dirty="0"/>
              <a:t>Brought down major sites (Amazon, BBC, Netflix,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r>
              <a:rPr lang="en-US" dirty="0"/>
              <a:t>Someone accidentally installs software that allows external access to an internal server</a:t>
            </a:r>
          </a:p>
          <a:p>
            <a:r>
              <a:rPr lang="en-US" dirty="0"/>
              <a:t>Someone gains access to a CIO’s confidential information</a:t>
            </a:r>
          </a:p>
          <a:p>
            <a:pPr lvl="1"/>
            <a:r>
              <a:rPr lang="en-US" dirty="0"/>
              <a:t>The perpetrator blackmails the CIO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E37F-89D6-4D50-9D96-667D481B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77844" cy="1325563"/>
          </a:xfrm>
        </p:spPr>
        <p:txBody>
          <a:bodyPr/>
          <a:lstStyle/>
          <a:p>
            <a:r>
              <a:rPr lang="en-US" dirty="0"/>
              <a:t>Examples of incident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74A38-7046-4C2F-B745-E44EACE40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important step is defining an incident when it occurs</a:t>
            </a:r>
          </a:p>
          <a:p>
            <a:pPr lvl="1"/>
            <a:r>
              <a:rPr lang="en-US" dirty="0"/>
              <a:t>Then responders can find a pre-planned script on how to act</a:t>
            </a:r>
          </a:p>
          <a:p>
            <a:r>
              <a:rPr lang="en-US" dirty="0"/>
              <a:t>Some examples of categories are the following:</a:t>
            </a:r>
          </a:p>
          <a:p>
            <a:pPr lvl="1"/>
            <a:r>
              <a:rPr lang="en-US" dirty="0"/>
              <a:t>Interruption of service</a:t>
            </a:r>
          </a:p>
          <a:p>
            <a:pPr lvl="1"/>
            <a:r>
              <a:rPr lang="en-US" dirty="0"/>
              <a:t>Malicious communication</a:t>
            </a:r>
          </a:p>
          <a:p>
            <a:pPr lvl="1"/>
            <a:r>
              <a:rPr lang="en-US" dirty="0"/>
              <a:t>Data exfiltration</a:t>
            </a:r>
          </a:p>
          <a:p>
            <a:pPr lvl="1"/>
            <a:r>
              <a:rPr lang="en-US" dirty="0"/>
              <a:t>Malware delivery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20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57E3-C5DA-4943-84DE-58EB9A4C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responsibilities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B4E6C-330B-4044-98B5-0CFD3F76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Leader</a:t>
            </a:r>
          </a:p>
          <a:p>
            <a:pPr lvl="1"/>
            <a:r>
              <a:rPr lang="en-US" dirty="0"/>
              <a:t>Manages the overall process</a:t>
            </a:r>
          </a:p>
          <a:p>
            <a:r>
              <a:rPr lang="en-US" dirty="0"/>
              <a:t>Team Communicator</a:t>
            </a:r>
          </a:p>
          <a:p>
            <a:pPr lvl="1"/>
            <a:r>
              <a:rPr lang="en-US" dirty="0"/>
              <a:t>Deals with the press</a:t>
            </a:r>
          </a:p>
          <a:p>
            <a:r>
              <a:rPr lang="en-US" dirty="0"/>
              <a:t>IR Team Members</a:t>
            </a:r>
          </a:p>
          <a:p>
            <a:pPr lvl="1"/>
            <a:r>
              <a:rPr lang="en-US" dirty="0"/>
              <a:t>Time spent on task at hand</a:t>
            </a:r>
          </a:p>
        </p:txBody>
      </p:sp>
    </p:spTree>
    <p:extLst>
      <p:ext uri="{BB962C8B-B14F-4D97-AF65-F5344CB8AC3E}">
        <p14:creationId xmlns:p14="http://schemas.microsoft.com/office/powerpoint/2010/main" val="376844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1724-1797-4B49-A929-EF2E6203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65968" cy="1325563"/>
          </a:xfrm>
        </p:spPr>
        <p:txBody>
          <a:bodyPr/>
          <a:lstStyle/>
          <a:p>
            <a:r>
              <a:rPr lang="en-US" dirty="0"/>
              <a:t>Reporting Requirements/ Escalation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65017-65A2-4293-93C1-AE669AE49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will talk for the incident and to whom?</a:t>
            </a:r>
          </a:p>
          <a:p>
            <a:pPr lvl="1"/>
            <a:r>
              <a:rPr lang="en-US" dirty="0"/>
              <a:t>What will they say?</a:t>
            </a:r>
          </a:p>
          <a:p>
            <a:r>
              <a:rPr lang="en-US" dirty="0"/>
              <a:t>How does information flow?</a:t>
            </a:r>
          </a:p>
          <a:p>
            <a:r>
              <a:rPr lang="en-US" dirty="0"/>
              <a:t>Who needs to be involved?</a:t>
            </a:r>
          </a:p>
          <a:p>
            <a:r>
              <a:rPr lang="en-US" dirty="0"/>
              <a:t>Reporting requirements</a:t>
            </a:r>
          </a:p>
          <a:p>
            <a:pPr lvl="1"/>
            <a:r>
              <a:rPr lang="en-US" dirty="0"/>
              <a:t>Industry requirements</a:t>
            </a:r>
          </a:p>
          <a:p>
            <a:pPr lvl="1"/>
            <a:r>
              <a:rPr lang="en-US" dirty="0"/>
              <a:t>Regulatory requirements</a:t>
            </a:r>
          </a:p>
          <a:p>
            <a:pPr lvl="1"/>
            <a:r>
              <a:rPr lang="en-US" dirty="0"/>
              <a:t>Statutory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6801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6FA7-EC9D-40BE-BA11-06BF4E76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Cyber-incident response team (CIRT)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765F6-9688-4067-8096-0DD4F2AF2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Personnel who are designated to respond to an incident</a:t>
            </a:r>
          </a:p>
          <a:p>
            <a:r>
              <a:rPr lang="en-US" dirty="0"/>
              <a:t>Identify members and their roles</a:t>
            </a:r>
          </a:p>
          <a:p>
            <a:pPr lvl="1"/>
            <a:r>
              <a:rPr lang="en-US" dirty="0"/>
              <a:t>And back-up roles</a:t>
            </a:r>
          </a:p>
          <a:p>
            <a:r>
              <a:rPr lang="en-US" dirty="0"/>
              <a:t>Team leader, communicator,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This team is responsible for all phases of the incident response process</a:t>
            </a:r>
          </a:p>
        </p:txBody>
      </p:sp>
    </p:spTree>
    <p:extLst>
      <p:ext uri="{BB962C8B-B14F-4D97-AF65-F5344CB8AC3E}">
        <p14:creationId xmlns:p14="http://schemas.microsoft.com/office/powerpoint/2010/main" val="138776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2D5D-24C0-41BE-8E86-F675A069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2DF7-6F7B-4F6C-A0F5-75CEB7F3D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yourselves before an actual event</a:t>
            </a:r>
          </a:p>
          <a:p>
            <a:pPr lvl="1"/>
            <a:r>
              <a:rPr lang="en-US" dirty="0"/>
              <a:t>Have pre-scheduled monthly, yearly,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Use well-defined rules the process</a:t>
            </a:r>
          </a:p>
          <a:p>
            <a:pPr lvl="1"/>
            <a:r>
              <a:rPr lang="en-US" dirty="0"/>
              <a:t>Make sure to not mess up system in place</a:t>
            </a:r>
          </a:p>
          <a:p>
            <a:r>
              <a:rPr lang="en-US" dirty="0"/>
              <a:t>Make scenarios very specific</a:t>
            </a:r>
          </a:p>
          <a:p>
            <a:pPr lvl="1"/>
            <a:r>
              <a:rPr lang="en-US" dirty="0"/>
              <a:t>You want to maximize the time given for </a:t>
            </a:r>
            <a:r>
              <a:rPr lang="en-US"/>
              <a:t>these scenarios</a:t>
            </a:r>
            <a:endParaRPr lang="en-US" dirty="0"/>
          </a:p>
          <a:p>
            <a:r>
              <a:rPr lang="en-US" dirty="0"/>
              <a:t>Evaluate the scenario</a:t>
            </a:r>
          </a:p>
          <a:p>
            <a:pPr lvl="1"/>
            <a:r>
              <a:rPr lang="en-US" dirty="0"/>
              <a:t>Discuss with team members what went well and what needs to be improved</a:t>
            </a:r>
          </a:p>
        </p:txBody>
      </p:sp>
    </p:spTree>
    <p:extLst>
      <p:ext uri="{BB962C8B-B14F-4D97-AF65-F5344CB8AC3E}">
        <p14:creationId xmlns:p14="http://schemas.microsoft.com/office/powerpoint/2010/main" val="295581115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2032</TotalTime>
  <Words>282</Words>
  <Application>Microsoft Macintosh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Rockwell</vt:lpstr>
      <vt:lpstr>Wingdings</vt:lpstr>
      <vt:lpstr>Atlas</vt:lpstr>
      <vt:lpstr>PowerPoint Presentation</vt:lpstr>
      <vt:lpstr>Examples of Security Incidents</vt:lpstr>
      <vt:lpstr>Examples of incident categories</vt:lpstr>
      <vt:lpstr>Roles and responsibilities </vt:lpstr>
      <vt:lpstr>Reporting Requirements/ Escalation</vt:lpstr>
      <vt:lpstr>Cyber-incident response team (CIRT)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61</cp:revision>
  <dcterms:created xsi:type="dcterms:W3CDTF">2019-04-17T19:12:48Z</dcterms:created>
  <dcterms:modified xsi:type="dcterms:W3CDTF">2021-03-04T16:40:30Z</dcterms:modified>
  <cp:category>pptx, curriculum, cyber</cp:category>
</cp:coreProperties>
</file>