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6"/>
  </p:notesMasterIdLst>
  <p:sldIdLst>
    <p:sldId id="270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88014" autoAdjust="0"/>
  </p:normalViewPr>
  <p:slideViewPr>
    <p:cSldViewPr snapToGrid="0">
      <p:cViewPr varScale="1">
        <p:scale>
          <a:sx n="128" d="100"/>
          <a:sy n="128" d="100"/>
        </p:scale>
        <p:origin x="47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tools.ietf.org/html/rfc3227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tools.ietf.org/html/rfc3227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311FA1-2567-4064-B05C-814A00492EF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E4FD1BA-0CCA-4B2D-8537-5BE91C8D0168}">
      <dgm:prSet/>
      <dgm:spPr/>
      <dgm:t>
        <a:bodyPr/>
        <a:lstStyle/>
        <a:p>
          <a:r>
            <a:rPr lang="en-US" u="sng"/>
            <a:t>Forensics</a:t>
          </a:r>
          <a:r>
            <a:rPr lang="en-US"/>
            <a:t> is the application of scientific knowledge to legal problems</a:t>
          </a:r>
        </a:p>
      </dgm:t>
    </dgm:pt>
    <dgm:pt modelId="{AA2C7BA1-05F7-483C-8257-242F76C61D5B}" type="parTrans" cxnId="{ABBB1C57-8754-470A-B1DD-86CECBC53D7E}">
      <dgm:prSet/>
      <dgm:spPr/>
      <dgm:t>
        <a:bodyPr/>
        <a:lstStyle/>
        <a:p>
          <a:endParaRPr lang="en-US"/>
        </a:p>
      </dgm:t>
    </dgm:pt>
    <dgm:pt modelId="{0BBB3D41-43B2-4C8C-9C65-059763F151C0}" type="sibTrans" cxnId="{ABBB1C57-8754-470A-B1DD-86CECBC53D7E}">
      <dgm:prSet/>
      <dgm:spPr/>
      <dgm:t>
        <a:bodyPr/>
        <a:lstStyle/>
        <a:p>
          <a:endParaRPr lang="en-US"/>
        </a:p>
      </dgm:t>
    </dgm:pt>
    <dgm:pt modelId="{F036910C-E80A-4CF7-AE2A-829B3E737902}">
      <dgm:prSet/>
      <dgm:spPr/>
      <dgm:t>
        <a:bodyPr/>
        <a:lstStyle/>
        <a:p>
          <a:r>
            <a:rPr lang="en-US" u="sng"/>
            <a:t>Digital Forensics</a:t>
          </a:r>
          <a:r>
            <a:rPr lang="en-US"/>
            <a:t> uses scientific principles to provide assurance in explaining what has or has not happened on a computer system</a:t>
          </a:r>
        </a:p>
      </dgm:t>
    </dgm:pt>
    <dgm:pt modelId="{F2141EED-45EA-48CF-9331-EAF69658519D}" type="parTrans" cxnId="{60053B90-74B2-408D-98A2-89FD2E790C1E}">
      <dgm:prSet/>
      <dgm:spPr/>
      <dgm:t>
        <a:bodyPr/>
        <a:lstStyle/>
        <a:p>
          <a:endParaRPr lang="en-US"/>
        </a:p>
      </dgm:t>
    </dgm:pt>
    <dgm:pt modelId="{475DC286-20A8-4FC4-A59A-9F98BFC91C94}" type="sibTrans" cxnId="{60053B90-74B2-408D-98A2-89FD2E790C1E}">
      <dgm:prSet/>
      <dgm:spPr/>
      <dgm:t>
        <a:bodyPr/>
        <a:lstStyle/>
        <a:p>
          <a:endParaRPr lang="en-US"/>
        </a:p>
      </dgm:t>
    </dgm:pt>
    <dgm:pt modelId="{BF742AAE-C80D-452D-A0A6-0378E01750E2}">
      <dgm:prSet/>
      <dgm:spPr/>
      <dgm:t>
        <a:bodyPr/>
        <a:lstStyle/>
        <a:p>
          <a:r>
            <a:rPr lang="en-US"/>
            <a:t>RFC 3227 – Guidelines collecting and archiving evidence</a:t>
          </a:r>
        </a:p>
      </dgm:t>
    </dgm:pt>
    <dgm:pt modelId="{407E254F-1569-4723-A70B-6833BA12CE78}" type="parTrans" cxnId="{76357CC6-73B6-4D26-B7E8-388397B2A86A}">
      <dgm:prSet/>
      <dgm:spPr/>
      <dgm:t>
        <a:bodyPr/>
        <a:lstStyle/>
        <a:p>
          <a:endParaRPr lang="en-US"/>
        </a:p>
      </dgm:t>
    </dgm:pt>
    <dgm:pt modelId="{E83A1CD8-3B6D-4ED1-95C6-89A17D468E53}" type="sibTrans" cxnId="{76357CC6-73B6-4D26-B7E8-388397B2A86A}">
      <dgm:prSet/>
      <dgm:spPr/>
      <dgm:t>
        <a:bodyPr/>
        <a:lstStyle/>
        <a:p>
          <a:endParaRPr lang="en-US"/>
        </a:p>
      </dgm:t>
    </dgm:pt>
    <dgm:pt modelId="{A98560B4-171A-4471-A773-138911734DA9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https://tools.ietf.org/html/rfc3227</a:t>
          </a:r>
          <a:endParaRPr lang="en-US"/>
        </a:p>
      </dgm:t>
    </dgm:pt>
    <dgm:pt modelId="{D3EC4B54-E24E-4F32-B812-AC45098B0035}" type="parTrans" cxnId="{06C0AC51-71DD-4902-95BE-E0FB372C7336}">
      <dgm:prSet/>
      <dgm:spPr/>
      <dgm:t>
        <a:bodyPr/>
        <a:lstStyle/>
        <a:p>
          <a:endParaRPr lang="en-US"/>
        </a:p>
      </dgm:t>
    </dgm:pt>
    <dgm:pt modelId="{1A1CD70A-D73E-4045-B6B2-C4D23ECCE467}" type="sibTrans" cxnId="{06C0AC51-71DD-4902-95BE-E0FB372C7336}">
      <dgm:prSet/>
      <dgm:spPr/>
      <dgm:t>
        <a:bodyPr/>
        <a:lstStyle/>
        <a:p>
          <a:endParaRPr lang="en-US"/>
        </a:p>
      </dgm:t>
    </dgm:pt>
    <dgm:pt modelId="{66E5E248-81EC-054A-8433-CB24C0D9C1E2}" type="pres">
      <dgm:prSet presAssocID="{B8311FA1-2567-4064-B05C-814A00492EF4}" presName="linear" presStyleCnt="0">
        <dgm:presLayoutVars>
          <dgm:animLvl val="lvl"/>
          <dgm:resizeHandles val="exact"/>
        </dgm:presLayoutVars>
      </dgm:prSet>
      <dgm:spPr/>
    </dgm:pt>
    <dgm:pt modelId="{17A35C96-83D8-4540-990D-B2849A1259EB}" type="pres">
      <dgm:prSet presAssocID="{CE4FD1BA-0CCA-4B2D-8537-5BE91C8D01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D21634-039B-1942-BAB8-1AA0A69A8346}" type="pres">
      <dgm:prSet presAssocID="{0BBB3D41-43B2-4C8C-9C65-059763F151C0}" presName="spacer" presStyleCnt="0"/>
      <dgm:spPr/>
    </dgm:pt>
    <dgm:pt modelId="{036DF55A-885F-E346-AD07-10F0A1F9F620}" type="pres">
      <dgm:prSet presAssocID="{F036910C-E80A-4CF7-AE2A-829B3E7379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817C912-EEC7-9A46-9D37-05D9069DB5F7}" type="pres">
      <dgm:prSet presAssocID="{475DC286-20A8-4FC4-A59A-9F98BFC91C94}" presName="spacer" presStyleCnt="0"/>
      <dgm:spPr/>
    </dgm:pt>
    <dgm:pt modelId="{B3F27DAC-F66F-D348-8AD3-59BEDF817592}" type="pres">
      <dgm:prSet presAssocID="{BF742AAE-C80D-452D-A0A6-0378E01750E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29DAE52-963D-7241-8E82-145B87233D3A}" type="pres">
      <dgm:prSet presAssocID="{BF742AAE-C80D-452D-A0A6-0378E01750E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8769C1F-241F-7744-A2EA-DB67BD74F0F7}" type="presOf" srcId="{F036910C-E80A-4CF7-AE2A-829B3E737902}" destId="{036DF55A-885F-E346-AD07-10F0A1F9F620}" srcOrd="0" destOrd="0" presId="urn:microsoft.com/office/officeart/2005/8/layout/vList2"/>
    <dgm:cxn modelId="{06C0AC51-71DD-4902-95BE-E0FB372C7336}" srcId="{BF742AAE-C80D-452D-A0A6-0378E01750E2}" destId="{A98560B4-171A-4471-A773-138911734DA9}" srcOrd="0" destOrd="0" parTransId="{D3EC4B54-E24E-4F32-B812-AC45098B0035}" sibTransId="{1A1CD70A-D73E-4045-B6B2-C4D23ECCE467}"/>
    <dgm:cxn modelId="{ABBB1C57-8754-470A-B1DD-86CECBC53D7E}" srcId="{B8311FA1-2567-4064-B05C-814A00492EF4}" destId="{CE4FD1BA-0CCA-4B2D-8537-5BE91C8D0168}" srcOrd="0" destOrd="0" parTransId="{AA2C7BA1-05F7-483C-8257-242F76C61D5B}" sibTransId="{0BBB3D41-43B2-4C8C-9C65-059763F151C0}"/>
    <dgm:cxn modelId="{60053B90-74B2-408D-98A2-89FD2E790C1E}" srcId="{B8311FA1-2567-4064-B05C-814A00492EF4}" destId="{F036910C-E80A-4CF7-AE2A-829B3E737902}" srcOrd="1" destOrd="0" parTransId="{F2141EED-45EA-48CF-9331-EAF69658519D}" sibTransId="{475DC286-20A8-4FC4-A59A-9F98BFC91C94}"/>
    <dgm:cxn modelId="{015CE19E-26FC-0C42-8AFB-5B5330897A3F}" type="presOf" srcId="{CE4FD1BA-0CCA-4B2D-8537-5BE91C8D0168}" destId="{17A35C96-83D8-4540-990D-B2849A1259EB}" srcOrd="0" destOrd="0" presId="urn:microsoft.com/office/officeart/2005/8/layout/vList2"/>
    <dgm:cxn modelId="{69C09BB9-4262-9D4D-91FD-4B5A203BBDF5}" type="presOf" srcId="{A98560B4-171A-4471-A773-138911734DA9}" destId="{529DAE52-963D-7241-8E82-145B87233D3A}" srcOrd="0" destOrd="0" presId="urn:microsoft.com/office/officeart/2005/8/layout/vList2"/>
    <dgm:cxn modelId="{DAA2E8C0-3C99-C648-8E4F-35DB130F428F}" type="presOf" srcId="{BF742AAE-C80D-452D-A0A6-0378E01750E2}" destId="{B3F27DAC-F66F-D348-8AD3-59BEDF817592}" srcOrd="0" destOrd="0" presId="urn:microsoft.com/office/officeart/2005/8/layout/vList2"/>
    <dgm:cxn modelId="{76357CC6-73B6-4D26-B7E8-388397B2A86A}" srcId="{B8311FA1-2567-4064-B05C-814A00492EF4}" destId="{BF742AAE-C80D-452D-A0A6-0378E01750E2}" srcOrd="2" destOrd="0" parTransId="{407E254F-1569-4723-A70B-6833BA12CE78}" sibTransId="{E83A1CD8-3B6D-4ED1-95C6-89A17D468E53}"/>
    <dgm:cxn modelId="{12B46EEE-8AD4-D04F-A31F-08BC7AF58CC3}" type="presOf" srcId="{B8311FA1-2567-4064-B05C-814A00492EF4}" destId="{66E5E248-81EC-054A-8433-CB24C0D9C1E2}" srcOrd="0" destOrd="0" presId="urn:microsoft.com/office/officeart/2005/8/layout/vList2"/>
    <dgm:cxn modelId="{0344F6F3-67D8-4E4D-B4A1-11A24325EB5B}" type="presParOf" srcId="{66E5E248-81EC-054A-8433-CB24C0D9C1E2}" destId="{17A35C96-83D8-4540-990D-B2849A1259EB}" srcOrd="0" destOrd="0" presId="urn:microsoft.com/office/officeart/2005/8/layout/vList2"/>
    <dgm:cxn modelId="{379911AF-66E7-EE4C-B3B7-844E70935929}" type="presParOf" srcId="{66E5E248-81EC-054A-8433-CB24C0D9C1E2}" destId="{E0D21634-039B-1942-BAB8-1AA0A69A8346}" srcOrd="1" destOrd="0" presId="urn:microsoft.com/office/officeart/2005/8/layout/vList2"/>
    <dgm:cxn modelId="{188DE60F-CA8B-D64A-8621-A605CB618BC2}" type="presParOf" srcId="{66E5E248-81EC-054A-8433-CB24C0D9C1E2}" destId="{036DF55A-885F-E346-AD07-10F0A1F9F620}" srcOrd="2" destOrd="0" presId="urn:microsoft.com/office/officeart/2005/8/layout/vList2"/>
    <dgm:cxn modelId="{8CBFBE3B-AC36-1742-A7A4-035D2CFA13AA}" type="presParOf" srcId="{66E5E248-81EC-054A-8433-CB24C0D9C1E2}" destId="{E817C912-EEC7-9A46-9D37-05D9069DB5F7}" srcOrd="3" destOrd="0" presId="urn:microsoft.com/office/officeart/2005/8/layout/vList2"/>
    <dgm:cxn modelId="{5E335916-6A4B-9846-8648-D68012FD6BBE}" type="presParOf" srcId="{66E5E248-81EC-054A-8433-CB24C0D9C1E2}" destId="{B3F27DAC-F66F-D348-8AD3-59BEDF817592}" srcOrd="4" destOrd="0" presId="urn:microsoft.com/office/officeart/2005/8/layout/vList2"/>
    <dgm:cxn modelId="{04AF577E-7810-474D-950E-D97AC7A6C2BA}" type="presParOf" srcId="{66E5E248-81EC-054A-8433-CB24C0D9C1E2}" destId="{529DAE52-963D-7241-8E82-145B87233D3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1EE9AA-6E4B-426A-BB0D-4A395903524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D03445-959C-43E0-BC38-131AE3EDA89F}">
      <dgm:prSet/>
      <dgm:spPr/>
      <dgm:t>
        <a:bodyPr/>
        <a:lstStyle/>
        <a:p>
          <a:r>
            <a:rPr lang="en-US"/>
            <a:t>Capture System Image</a:t>
          </a:r>
        </a:p>
      </dgm:t>
    </dgm:pt>
    <dgm:pt modelId="{1E993F04-6B52-432C-B8C3-C1D31B224B03}" type="parTrans" cxnId="{DF40885E-870A-45C3-B9FC-408330A323B3}">
      <dgm:prSet/>
      <dgm:spPr/>
      <dgm:t>
        <a:bodyPr/>
        <a:lstStyle/>
        <a:p>
          <a:endParaRPr lang="en-US"/>
        </a:p>
      </dgm:t>
    </dgm:pt>
    <dgm:pt modelId="{CE3F42CE-70F6-4390-835D-670554F6DE6A}" type="sibTrans" cxnId="{DF40885E-870A-45C3-B9FC-408330A323B3}">
      <dgm:prSet/>
      <dgm:spPr/>
      <dgm:t>
        <a:bodyPr/>
        <a:lstStyle/>
        <a:p>
          <a:endParaRPr lang="en-US"/>
        </a:p>
      </dgm:t>
    </dgm:pt>
    <dgm:pt modelId="{7392E711-CA60-462E-A0D4-47FF4030E4D7}">
      <dgm:prSet/>
      <dgm:spPr/>
      <dgm:t>
        <a:bodyPr/>
        <a:lstStyle/>
        <a:p>
          <a:r>
            <a:rPr lang="en-US"/>
            <a:t>Network Traffic and Logs</a:t>
          </a:r>
        </a:p>
      </dgm:t>
    </dgm:pt>
    <dgm:pt modelId="{088764DB-CAB3-4419-9CC0-FE5FCC31652C}" type="parTrans" cxnId="{9B5E37AD-349F-49AB-9933-D0335512A7E9}">
      <dgm:prSet/>
      <dgm:spPr/>
      <dgm:t>
        <a:bodyPr/>
        <a:lstStyle/>
        <a:p>
          <a:endParaRPr lang="en-US"/>
        </a:p>
      </dgm:t>
    </dgm:pt>
    <dgm:pt modelId="{FF486402-5D78-4407-8F6A-79C8428B1FFA}" type="sibTrans" cxnId="{9B5E37AD-349F-49AB-9933-D0335512A7E9}">
      <dgm:prSet/>
      <dgm:spPr/>
      <dgm:t>
        <a:bodyPr/>
        <a:lstStyle/>
        <a:p>
          <a:endParaRPr lang="en-US"/>
        </a:p>
      </dgm:t>
    </dgm:pt>
    <dgm:pt modelId="{B0690DB1-ECF7-48D4-9092-8815652831E0}">
      <dgm:prSet/>
      <dgm:spPr/>
      <dgm:t>
        <a:bodyPr/>
        <a:lstStyle/>
        <a:p>
          <a:r>
            <a:rPr lang="en-US"/>
            <a:t>Capture Video</a:t>
          </a:r>
        </a:p>
      </dgm:t>
    </dgm:pt>
    <dgm:pt modelId="{6DC6F320-6E63-4A2D-A8C1-9CE452E1B78D}" type="parTrans" cxnId="{FFDB5F79-93C0-41FD-97E9-CA59DFB19D8F}">
      <dgm:prSet/>
      <dgm:spPr/>
      <dgm:t>
        <a:bodyPr/>
        <a:lstStyle/>
        <a:p>
          <a:endParaRPr lang="en-US"/>
        </a:p>
      </dgm:t>
    </dgm:pt>
    <dgm:pt modelId="{312B039F-2397-4369-B220-F56DA9B16A12}" type="sibTrans" cxnId="{FFDB5F79-93C0-41FD-97E9-CA59DFB19D8F}">
      <dgm:prSet/>
      <dgm:spPr/>
      <dgm:t>
        <a:bodyPr/>
        <a:lstStyle/>
        <a:p>
          <a:endParaRPr lang="en-US"/>
        </a:p>
      </dgm:t>
    </dgm:pt>
    <dgm:pt modelId="{65D0EE26-4BE8-44F5-810F-0339DD47D36C}">
      <dgm:prSet/>
      <dgm:spPr/>
      <dgm:t>
        <a:bodyPr/>
        <a:lstStyle/>
        <a:p>
          <a:r>
            <a:rPr lang="en-US"/>
            <a:t>Record Time Offset</a:t>
          </a:r>
        </a:p>
      </dgm:t>
    </dgm:pt>
    <dgm:pt modelId="{4C62AAC7-F837-4054-B2D1-E2384DBCF646}" type="parTrans" cxnId="{4F942D11-9C23-4EAC-995A-C84BD73AB489}">
      <dgm:prSet/>
      <dgm:spPr/>
      <dgm:t>
        <a:bodyPr/>
        <a:lstStyle/>
        <a:p>
          <a:endParaRPr lang="en-US"/>
        </a:p>
      </dgm:t>
    </dgm:pt>
    <dgm:pt modelId="{038B8C0E-9768-4FB9-8E8A-F0CACC0CE8F7}" type="sibTrans" cxnId="{4F942D11-9C23-4EAC-995A-C84BD73AB489}">
      <dgm:prSet/>
      <dgm:spPr/>
      <dgm:t>
        <a:bodyPr/>
        <a:lstStyle/>
        <a:p>
          <a:endParaRPr lang="en-US"/>
        </a:p>
      </dgm:t>
    </dgm:pt>
    <dgm:pt modelId="{6FCCD892-235E-4202-BDDA-87E24890C45A}">
      <dgm:prSet/>
      <dgm:spPr/>
      <dgm:t>
        <a:bodyPr/>
        <a:lstStyle/>
        <a:p>
          <a:r>
            <a:rPr lang="en-US"/>
            <a:t>Takes Hashes</a:t>
          </a:r>
        </a:p>
      </dgm:t>
    </dgm:pt>
    <dgm:pt modelId="{B130E2D6-C8A9-4F85-9D87-01FB6C36AD49}" type="parTrans" cxnId="{8624508D-B158-4F1C-BDFD-F3065D09DD19}">
      <dgm:prSet/>
      <dgm:spPr/>
      <dgm:t>
        <a:bodyPr/>
        <a:lstStyle/>
        <a:p>
          <a:endParaRPr lang="en-US"/>
        </a:p>
      </dgm:t>
    </dgm:pt>
    <dgm:pt modelId="{CEA7622D-DEF1-4D9F-B0C6-0858C6249F57}" type="sibTrans" cxnId="{8624508D-B158-4F1C-BDFD-F3065D09DD19}">
      <dgm:prSet/>
      <dgm:spPr/>
      <dgm:t>
        <a:bodyPr/>
        <a:lstStyle/>
        <a:p>
          <a:endParaRPr lang="en-US"/>
        </a:p>
      </dgm:t>
    </dgm:pt>
    <dgm:pt modelId="{04C56F48-271D-49FD-B7B4-9727E4D330CD}">
      <dgm:prSet/>
      <dgm:spPr/>
      <dgm:t>
        <a:bodyPr/>
        <a:lstStyle/>
        <a:p>
          <a:r>
            <a:rPr lang="en-US"/>
            <a:t>Screenshots</a:t>
          </a:r>
        </a:p>
      </dgm:t>
    </dgm:pt>
    <dgm:pt modelId="{ED5660BA-4928-4E5A-88F2-9C56AF82FE6F}" type="parTrans" cxnId="{387DAAEA-97DD-46FD-897A-63965E2EF044}">
      <dgm:prSet/>
      <dgm:spPr/>
      <dgm:t>
        <a:bodyPr/>
        <a:lstStyle/>
        <a:p>
          <a:endParaRPr lang="en-US"/>
        </a:p>
      </dgm:t>
    </dgm:pt>
    <dgm:pt modelId="{10DDDE51-159D-449D-9DA6-B43CC5053D67}" type="sibTrans" cxnId="{387DAAEA-97DD-46FD-897A-63965E2EF044}">
      <dgm:prSet/>
      <dgm:spPr/>
      <dgm:t>
        <a:bodyPr/>
        <a:lstStyle/>
        <a:p>
          <a:endParaRPr lang="en-US"/>
        </a:p>
      </dgm:t>
    </dgm:pt>
    <dgm:pt modelId="{1A0676F4-7EAD-4F28-BC62-6D286E5994CE}">
      <dgm:prSet/>
      <dgm:spPr/>
      <dgm:t>
        <a:bodyPr/>
        <a:lstStyle/>
        <a:p>
          <a:r>
            <a:rPr lang="en-US"/>
            <a:t>Witness Interviews</a:t>
          </a:r>
        </a:p>
      </dgm:t>
    </dgm:pt>
    <dgm:pt modelId="{35361904-426E-4080-8C77-F17E266A5ABC}" type="parTrans" cxnId="{D505C77B-2489-4808-A7A9-3180371166E3}">
      <dgm:prSet/>
      <dgm:spPr/>
      <dgm:t>
        <a:bodyPr/>
        <a:lstStyle/>
        <a:p>
          <a:endParaRPr lang="en-US"/>
        </a:p>
      </dgm:t>
    </dgm:pt>
    <dgm:pt modelId="{02149421-5CCC-4477-8234-2ADD4F478714}" type="sibTrans" cxnId="{D505C77B-2489-4808-A7A9-3180371166E3}">
      <dgm:prSet/>
      <dgm:spPr/>
      <dgm:t>
        <a:bodyPr/>
        <a:lstStyle/>
        <a:p>
          <a:endParaRPr lang="en-US"/>
        </a:p>
      </dgm:t>
    </dgm:pt>
    <dgm:pt modelId="{1A8797D5-0FE5-B542-8CAC-37EEA4F697E2}" type="pres">
      <dgm:prSet presAssocID="{421EE9AA-6E4B-426A-BB0D-4A3959035242}" presName="linear" presStyleCnt="0">
        <dgm:presLayoutVars>
          <dgm:animLvl val="lvl"/>
          <dgm:resizeHandles val="exact"/>
        </dgm:presLayoutVars>
      </dgm:prSet>
      <dgm:spPr/>
    </dgm:pt>
    <dgm:pt modelId="{F1B1F0F0-ABC8-0543-BAFA-D66CD0BB5BDC}" type="pres">
      <dgm:prSet presAssocID="{C5D03445-959C-43E0-BC38-131AE3EDA89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315C59B-07C4-4945-89E6-2A5F2DAD1CC8}" type="pres">
      <dgm:prSet presAssocID="{CE3F42CE-70F6-4390-835D-670554F6DE6A}" presName="spacer" presStyleCnt="0"/>
      <dgm:spPr/>
    </dgm:pt>
    <dgm:pt modelId="{DF9D0687-C7FE-0A4E-A050-E46A530CDABC}" type="pres">
      <dgm:prSet presAssocID="{7392E711-CA60-462E-A0D4-47FF4030E4D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0156F3E-47A3-7149-8CAA-7BB5F1D2C466}" type="pres">
      <dgm:prSet presAssocID="{FF486402-5D78-4407-8F6A-79C8428B1FFA}" presName="spacer" presStyleCnt="0"/>
      <dgm:spPr/>
    </dgm:pt>
    <dgm:pt modelId="{DB09D8F0-E42F-6C45-ADC8-142B39213EF4}" type="pres">
      <dgm:prSet presAssocID="{B0690DB1-ECF7-48D4-9092-8815652831E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E532EDE-53FF-FD44-98C8-93E59D74B4C8}" type="pres">
      <dgm:prSet presAssocID="{312B039F-2397-4369-B220-F56DA9B16A12}" presName="spacer" presStyleCnt="0"/>
      <dgm:spPr/>
    </dgm:pt>
    <dgm:pt modelId="{01FC21DC-280B-9042-A5A5-E2D1E1CDBF9F}" type="pres">
      <dgm:prSet presAssocID="{65D0EE26-4BE8-44F5-810F-0339DD47D36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6E86651-8161-3043-BF24-F91B31C8660C}" type="pres">
      <dgm:prSet presAssocID="{038B8C0E-9768-4FB9-8E8A-F0CACC0CE8F7}" presName="spacer" presStyleCnt="0"/>
      <dgm:spPr/>
    </dgm:pt>
    <dgm:pt modelId="{9DC46502-4585-744D-A203-96FDE5493D78}" type="pres">
      <dgm:prSet presAssocID="{6FCCD892-235E-4202-BDDA-87E24890C45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6199873-7845-F144-95CC-9DAB2841144E}" type="pres">
      <dgm:prSet presAssocID="{CEA7622D-DEF1-4D9F-B0C6-0858C6249F57}" presName="spacer" presStyleCnt="0"/>
      <dgm:spPr/>
    </dgm:pt>
    <dgm:pt modelId="{D13B3563-4199-BE42-80C1-F3D91B31B1B1}" type="pres">
      <dgm:prSet presAssocID="{04C56F48-271D-49FD-B7B4-9727E4D330C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A662EFD-4301-614E-B067-9C507337C13F}" type="pres">
      <dgm:prSet presAssocID="{10DDDE51-159D-449D-9DA6-B43CC5053D67}" presName="spacer" presStyleCnt="0"/>
      <dgm:spPr/>
    </dgm:pt>
    <dgm:pt modelId="{6FF30F9C-6733-0F43-A65D-1072F0EFE0DB}" type="pres">
      <dgm:prSet presAssocID="{1A0676F4-7EAD-4F28-BC62-6D286E5994CE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F942D11-9C23-4EAC-995A-C84BD73AB489}" srcId="{421EE9AA-6E4B-426A-BB0D-4A3959035242}" destId="{65D0EE26-4BE8-44F5-810F-0339DD47D36C}" srcOrd="3" destOrd="0" parTransId="{4C62AAC7-F837-4054-B2D1-E2384DBCF646}" sibTransId="{038B8C0E-9768-4FB9-8E8A-F0CACC0CE8F7}"/>
    <dgm:cxn modelId="{84779616-6EFF-194E-A121-FC73573D12D8}" type="presOf" srcId="{C5D03445-959C-43E0-BC38-131AE3EDA89F}" destId="{F1B1F0F0-ABC8-0543-BAFA-D66CD0BB5BDC}" srcOrd="0" destOrd="0" presId="urn:microsoft.com/office/officeart/2005/8/layout/vList2"/>
    <dgm:cxn modelId="{A7F36741-6085-0C4C-9F59-4F42024867CE}" type="presOf" srcId="{6FCCD892-235E-4202-BDDA-87E24890C45A}" destId="{9DC46502-4585-744D-A203-96FDE5493D78}" srcOrd="0" destOrd="0" presId="urn:microsoft.com/office/officeart/2005/8/layout/vList2"/>
    <dgm:cxn modelId="{4F546C47-3FDE-6B43-9401-7A987F8AC469}" type="presOf" srcId="{B0690DB1-ECF7-48D4-9092-8815652831E0}" destId="{DB09D8F0-E42F-6C45-ADC8-142B39213EF4}" srcOrd="0" destOrd="0" presId="urn:microsoft.com/office/officeart/2005/8/layout/vList2"/>
    <dgm:cxn modelId="{DF40885E-870A-45C3-B9FC-408330A323B3}" srcId="{421EE9AA-6E4B-426A-BB0D-4A3959035242}" destId="{C5D03445-959C-43E0-BC38-131AE3EDA89F}" srcOrd="0" destOrd="0" parTransId="{1E993F04-6B52-432C-B8C3-C1D31B224B03}" sibTransId="{CE3F42CE-70F6-4390-835D-670554F6DE6A}"/>
    <dgm:cxn modelId="{65E9AC64-90BF-4943-947E-FA6EB298BBBB}" type="presOf" srcId="{421EE9AA-6E4B-426A-BB0D-4A3959035242}" destId="{1A8797D5-0FE5-B542-8CAC-37EEA4F697E2}" srcOrd="0" destOrd="0" presId="urn:microsoft.com/office/officeart/2005/8/layout/vList2"/>
    <dgm:cxn modelId="{C927FC65-22D2-EE4F-8016-0C74CB7EED5D}" type="presOf" srcId="{7392E711-CA60-462E-A0D4-47FF4030E4D7}" destId="{DF9D0687-C7FE-0A4E-A050-E46A530CDABC}" srcOrd="0" destOrd="0" presId="urn:microsoft.com/office/officeart/2005/8/layout/vList2"/>
    <dgm:cxn modelId="{FFDB5F79-93C0-41FD-97E9-CA59DFB19D8F}" srcId="{421EE9AA-6E4B-426A-BB0D-4A3959035242}" destId="{B0690DB1-ECF7-48D4-9092-8815652831E0}" srcOrd="2" destOrd="0" parTransId="{6DC6F320-6E63-4A2D-A8C1-9CE452E1B78D}" sibTransId="{312B039F-2397-4369-B220-F56DA9B16A12}"/>
    <dgm:cxn modelId="{D505C77B-2489-4808-A7A9-3180371166E3}" srcId="{421EE9AA-6E4B-426A-BB0D-4A3959035242}" destId="{1A0676F4-7EAD-4F28-BC62-6D286E5994CE}" srcOrd="6" destOrd="0" parTransId="{35361904-426E-4080-8C77-F17E266A5ABC}" sibTransId="{02149421-5CCC-4477-8234-2ADD4F478714}"/>
    <dgm:cxn modelId="{0C4DEC7C-7AE6-E34F-8F49-74C8FA948AF7}" type="presOf" srcId="{65D0EE26-4BE8-44F5-810F-0339DD47D36C}" destId="{01FC21DC-280B-9042-A5A5-E2D1E1CDBF9F}" srcOrd="0" destOrd="0" presId="urn:microsoft.com/office/officeart/2005/8/layout/vList2"/>
    <dgm:cxn modelId="{8624508D-B158-4F1C-BDFD-F3065D09DD19}" srcId="{421EE9AA-6E4B-426A-BB0D-4A3959035242}" destId="{6FCCD892-235E-4202-BDDA-87E24890C45A}" srcOrd="4" destOrd="0" parTransId="{B130E2D6-C8A9-4F85-9D87-01FB6C36AD49}" sibTransId="{CEA7622D-DEF1-4D9F-B0C6-0858C6249F57}"/>
    <dgm:cxn modelId="{9B5E37AD-349F-49AB-9933-D0335512A7E9}" srcId="{421EE9AA-6E4B-426A-BB0D-4A3959035242}" destId="{7392E711-CA60-462E-A0D4-47FF4030E4D7}" srcOrd="1" destOrd="0" parTransId="{088764DB-CAB3-4419-9CC0-FE5FCC31652C}" sibTransId="{FF486402-5D78-4407-8F6A-79C8428B1FFA}"/>
    <dgm:cxn modelId="{01AC45AD-2049-674B-B8AE-3230DA5BEC30}" type="presOf" srcId="{1A0676F4-7EAD-4F28-BC62-6D286E5994CE}" destId="{6FF30F9C-6733-0F43-A65D-1072F0EFE0DB}" srcOrd="0" destOrd="0" presId="urn:microsoft.com/office/officeart/2005/8/layout/vList2"/>
    <dgm:cxn modelId="{387DAAEA-97DD-46FD-897A-63965E2EF044}" srcId="{421EE9AA-6E4B-426A-BB0D-4A3959035242}" destId="{04C56F48-271D-49FD-B7B4-9727E4D330CD}" srcOrd="5" destOrd="0" parTransId="{ED5660BA-4928-4E5A-88F2-9C56AF82FE6F}" sibTransId="{10DDDE51-159D-449D-9DA6-B43CC5053D67}"/>
    <dgm:cxn modelId="{9C2AEBFA-7E0E-1C49-9114-A2ECEA982562}" type="presOf" srcId="{04C56F48-271D-49FD-B7B4-9727E4D330CD}" destId="{D13B3563-4199-BE42-80C1-F3D91B31B1B1}" srcOrd="0" destOrd="0" presId="urn:microsoft.com/office/officeart/2005/8/layout/vList2"/>
    <dgm:cxn modelId="{8046A152-B348-5241-A069-8ACA301BD68C}" type="presParOf" srcId="{1A8797D5-0FE5-B542-8CAC-37EEA4F697E2}" destId="{F1B1F0F0-ABC8-0543-BAFA-D66CD0BB5BDC}" srcOrd="0" destOrd="0" presId="urn:microsoft.com/office/officeart/2005/8/layout/vList2"/>
    <dgm:cxn modelId="{D8529251-F50B-ED4F-90F8-27F08C8C1F65}" type="presParOf" srcId="{1A8797D5-0FE5-B542-8CAC-37EEA4F697E2}" destId="{B315C59B-07C4-4945-89E6-2A5F2DAD1CC8}" srcOrd="1" destOrd="0" presId="urn:microsoft.com/office/officeart/2005/8/layout/vList2"/>
    <dgm:cxn modelId="{EC31DD18-6CB1-6348-BEB5-352BB1FACB85}" type="presParOf" srcId="{1A8797D5-0FE5-B542-8CAC-37EEA4F697E2}" destId="{DF9D0687-C7FE-0A4E-A050-E46A530CDABC}" srcOrd="2" destOrd="0" presId="urn:microsoft.com/office/officeart/2005/8/layout/vList2"/>
    <dgm:cxn modelId="{BEEA9736-59B0-B443-940F-A8F518E744BB}" type="presParOf" srcId="{1A8797D5-0FE5-B542-8CAC-37EEA4F697E2}" destId="{60156F3E-47A3-7149-8CAA-7BB5F1D2C466}" srcOrd="3" destOrd="0" presId="urn:microsoft.com/office/officeart/2005/8/layout/vList2"/>
    <dgm:cxn modelId="{AB134334-59E3-6541-9551-B6A2F97F7C1A}" type="presParOf" srcId="{1A8797D5-0FE5-B542-8CAC-37EEA4F697E2}" destId="{DB09D8F0-E42F-6C45-ADC8-142B39213EF4}" srcOrd="4" destOrd="0" presId="urn:microsoft.com/office/officeart/2005/8/layout/vList2"/>
    <dgm:cxn modelId="{7BF33870-C4D9-D744-8926-E1E3A65C3E56}" type="presParOf" srcId="{1A8797D5-0FE5-B542-8CAC-37EEA4F697E2}" destId="{DE532EDE-53FF-FD44-98C8-93E59D74B4C8}" srcOrd="5" destOrd="0" presId="urn:microsoft.com/office/officeart/2005/8/layout/vList2"/>
    <dgm:cxn modelId="{54896CFD-E9C4-BF40-A65D-04A93F9B3B2E}" type="presParOf" srcId="{1A8797D5-0FE5-B542-8CAC-37EEA4F697E2}" destId="{01FC21DC-280B-9042-A5A5-E2D1E1CDBF9F}" srcOrd="6" destOrd="0" presId="urn:microsoft.com/office/officeart/2005/8/layout/vList2"/>
    <dgm:cxn modelId="{85B8A964-6660-7A46-A61D-8F700EF0E378}" type="presParOf" srcId="{1A8797D5-0FE5-B542-8CAC-37EEA4F697E2}" destId="{56E86651-8161-3043-BF24-F91B31C8660C}" srcOrd="7" destOrd="0" presId="urn:microsoft.com/office/officeart/2005/8/layout/vList2"/>
    <dgm:cxn modelId="{9BCF02DA-0013-0440-AC6B-2AF80486694E}" type="presParOf" srcId="{1A8797D5-0FE5-B542-8CAC-37EEA4F697E2}" destId="{9DC46502-4585-744D-A203-96FDE5493D78}" srcOrd="8" destOrd="0" presId="urn:microsoft.com/office/officeart/2005/8/layout/vList2"/>
    <dgm:cxn modelId="{EE4F4309-BBB6-BC40-A0D6-A039195DD970}" type="presParOf" srcId="{1A8797D5-0FE5-B542-8CAC-37EEA4F697E2}" destId="{26199873-7845-F144-95CC-9DAB2841144E}" srcOrd="9" destOrd="0" presId="urn:microsoft.com/office/officeart/2005/8/layout/vList2"/>
    <dgm:cxn modelId="{5ACC2D81-C01D-CC43-B4D6-DC8B4715990F}" type="presParOf" srcId="{1A8797D5-0FE5-B542-8CAC-37EEA4F697E2}" destId="{D13B3563-4199-BE42-80C1-F3D91B31B1B1}" srcOrd="10" destOrd="0" presId="urn:microsoft.com/office/officeart/2005/8/layout/vList2"/>
    <dgm:cxn modelId="{3379502E-89B2-AE46-9C5E-A4700C7CE601}" type="presParOf" srcId="{1A8797D5-0FE5-B542-8CAC-37EEA4F697E2}" destId="{7A662EFD-4301-614E-B067-9C507337C13F}" srcOrd="11" destOrd="0" presId="urn:microsoft.com/office/officeart/2005/8/layout/vList2"/>
    <dgm:cxn modelId="{8B38DDCF-EA9F-D74B-8408-B32D81DA0770}" type="presParOf" srcId="{1A8797D5-0FE5-B542-8CAC-37EEA4F697E2}" destId="{6FF30F9C-6733-0F43-A65D-1072F0EFE0D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3CD71E-9769-4113-BA89-6142C7E5022D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EF4BF24-A5F7-462F-A6E0-2E93F63D0DBA}">
      <dgm:prSet/>
      <dgm:spPr/>
      <dgm:t>
        <a:bodyPr/>
        <a:lstStyle/>
        <a:p>
          <a:r>
            <a:rPr lang="en-US"/>
            <a:t>Creating</a:t>
          </a:r>
        </a:p>
      </dgm:t>
    </dgm:pt>
    <dgm:pt modelId="{4A6C46E3-6B21-40C9-B968-A16E7C850B00}" type="parTrans" cxnId="{9CFD315C-59A1-4D7B-9169-69AFB1D95903}">
      <dgm:prSet/>
      <dgm:spPr/>
      <dgm:t>
        <a:bodyPr/>
        <a:lstStyle/>
        <a:p>
          <a:endParaRPr lang="en-US"/>
        </a:p>
      </dgm:t>
    </dgm:pt>
    <dgm:pt modelId="{FABA6C46-FF6D-471B-A4D2-C0771CCDB5F9}" type="sibTrans" cxnId="{9CFD315C-59A1-4D7B-9169-69AFB1D95903}">
      <dgm:prSet/>
      <dgm:spPr/>
      <dgm:t>
        <a:bodyPr/>
        <a:lstStyle/>
        <a:p>
          <a:endParaRPr lang="en-US"/>
        </a:p>
      </dgm:t>
    </dgm:pt>
    <dgm:pt modelId="{CBA30E43-0D78-4BA5-924D-3A2CB219D50D}">
      <dgm:prSet/>
      <dgm:spPr/>
      <dgm:t>
        <a:bodyPr/>
        <a:lstStyle/>
        <a:p>
          <a:r>
            <a:rPr lang="en-US"/>
            <a:t>Creating a replica of a system’s physical memory</a:t>
          </a:r>
        </a:p>
      </dgm:t>
    </dgm:pt>
    <dgm:pt modelId="{C7DF6CC8-F197-43EF-9846-621A77E8D772}" type="parTrans" cxnId="{FDC14AAB-E4A4-437E-93AE-D5FF7ADB879A}">
      <dgm:prSet/>
      <dgm:spPr/>
      <dgm:t>
        <a:bodyPr/>
        <a:lstStyle/>
        <a:p>
          <a:endParaRPr lang="en-US"/>
        </a:p>
      </dgm:t>
    </dgm:pt>
    <dgm:pt modelId="{0DDD1ABC-CC3F-4B32-B325-224C28773EE2}" type="sibTrans" cxnId="{FDC14AAB-E4A4-437E-93AE-D5FF7ADB879A}">
      <dgm:prSet/>
      <dgm:spPr/>
      <dgm:t>
        <a:bodyPr/>
        <a:lstStyle/>
        <a:p>
          <a:endParaRPr lang="en-US"/>
        </a:p>
      </dgm:t>
    </dgm:pt>
    <dgm:pt modelId="{5F8626B9-75C3-4DBE-AD30-6DDBAB39FEDB}">
      <dgm:prSet/>
      <dgm:spPr/>
      <dgm:t>
        <a:bodyPr/>
        <a:lstStyle/>
        <a:p>
          <a:r>
            <a:rPr lang="en-US"/>
            <a:t>Once done, a hex editor can analyze it on another system</a:t>
          </a:r>
        </a:p>
      </dgm:t>
    </dgm:pt>
    <dgm:pt modelId="{6BC0F78A-F1FD-4DEB-8B2A-0BBC4F2DDF31}" type="parTrans" cxnId="{07FDA9F7-76FA-4C7D-9E2F-6ACC64389F35}">
      <dgm:prSet/>
      <dgm:spPr/>
      <dgm:t>
        <a:bodyPr/>
        <a:lstStyle/>
        <a:p>
          <a:endParaRPr lang="en-US"/>
        </a:p>
      </dgm:t>
    </dgm:pt>
    <dgm:pt modelId="{2153D663-9BE8-4088-9347-B26B693D48BD}" type="sibTrans" cxnId="{07FDA9F7-76FA-4C7D-9E2F-6ACC64389F35}">
      <dgm:prSet/>
      <dgm:spPr/>
      <dgm:t>
        <a:bodyPr/>
        <a:lstStyle/>
        <a:p>
          <a:endParaRPr lang="en-US"/>
        </a:p>
      </dgm:t>
    </dgm:pt>
    <dgm:pt modelId="{D616C857-3C5A-4CFE-B1AF-CB6EBC22845C}">
      <dgm:prSet/>
      <dgm:spPr/>
      <dgm:t>
        <a:bodyPr/>
        <a:lstStyle/>
        <a:p>
          <a:r>
            <a:rPr lang="en-US"/>
            <a:t>Creating</a:t>
          </a:r>
        </a:p>
      </dgm:t>
    </dgm:pt>
    <dgm:pt modelId="{DC97FCEF-A6F9-4E65-B86B-81DF583453EE}" type="parTrans" cxnId="{DE084B39-4EA5-4CCD-A170-9C69EF55EA90}">
      <dgm:prSet/>
      <dgm:spPr/>
      <dgm:t>
        <a:bodyPr/>
        <a:lstStyle/>
        <a:p>
          <a:endParaRPr lang="en-US"/>
        </a:p>
      </dgm:t>
    </dgm:pt>
    <dgm:pt modelId="{3804ADA7-001F-4194-BF51-C1478C8550B6}" type="sibTrans" cxnId="{DE084B39-4EA5-4CCD-A170-9C69EF55EA90}">
      <dgm:prSet/>
      <dgm:spPr/>
      <dgm:t>
        <a:bodyPr/>
        <a:lstStyle/>
        <a:p>
          <a:endParaRPr lang="en-US"/>
        </a:p>
      </dgm:t>
    </dgm:pt>
    <dgm:pt modelId="{14D23019-E45D-491E-B24B-A950C2C5156D}">
      <dgm:prSet/>
      <dgm:spPr/>
      <dgm:t>
        <a:bodyPr/>
        <a:lstStyle/>
        <a:p>
          <a:r>
            <a:rPr lang="en-US"/>
            <a:t>Creating images of internal storage devices</a:t>
          </a:r>
        </a:p>
      </dgm:t>
    </dgm:pt>
    <dgm:pt modelId="{047A5753-29FB-4C4D-9E7A-AC73C94AF90A}" type="parTrans" cxnId="{517D923F-F2E2-48F8-A20E-B0A53FF50AB5}">
      <dgm:prSet/>
      <dgm:spPr/>
      <dgm:t>
        <a:bodyPr/>
        <a:lstStyle/>
        <a:p>
          <a:endParaRPr lang="en-US"/>
        </a:p>
      </dgm:t>
    </dgm:pt>
    <dgm:pt modelId="{A9C566D1-D246-483B-89D6-59AB28AED17F}" type="sibTrans" cxnId="{517D923F-F2E2-48F8-A20E-B0A53FF50AB5}">
      <dgm:prSet/>
      <dgm:spPr/>
      <dgm:t>
        <a:bodyPr/>
        <a:lstStyle/>
        <a:p>
          <a:endParaRPr lang="en-US"/>
        </a:p>
      </dgm:t>
    </dgm:pt>
    <dgm:pt modelId="{3CE6964B-3287-43A7-8935-24A0D396977C}">
      <dgm:prSet/>
      <dgm:spPr/>
      <dgm:t>
        <a:bodyPr/>
        <a:lstStyle/>
        <a:p>
          <a:r>
            <a:rPr lang="en-US"/>
            <a:t>Proper practice is to use a write blocker when making a forensic copy of a drive</a:t>
          </a:r>
        </a:p>
      </dgm:t>
    </dgm:pt>
    <dgm:pt modelId="{DCA21CED-FED2-4409-BAFA-7DD36232ED7C}" type="parTrans" cxnId="{C3228606-3D25-4222-B123-3F662A7FE56C}">
      <dgm:prSet/>
      <dgm:spPr/>
      <dgm:t>
        <a:bodyPr/>
        <a:lstStyle/>
        <a:p>
          <a:endParaRPr lang="en-US"/>
        </a:p>
      </dgm:t>
    </dgm:pt>
    <dgm:pt modelId="{D3281ABA-F696-4663-830F-21E9D5FB4250}" type="sibTrans" cxnId="{C3228606-3D25-4222-B123-3F662A7FE56C}">
      <dgm:prSet/>
      <dgm:spPr/>
      <dgm:t>
        <a:bodyPr/>
        <a:lstStyle/>
        <a:p>
          <a:endParaRPr lang="en-US"/>
        </a:p>
      </dgm:t>
    </dgm:pt>
    <dgm:pt modelId="{088371F1-6842-4F67-81CD-569BAA48C020}">
      <dgm:prSet/>
      <dgm:spPr/>
      <dgm:t>
        <a:bodyPr/>
        <a:lstStyle/>
        <a:p>
          <a:r>
            <a:rPr lang="en-US"/>
            <a:t>Once a copy is created, other working copies can be created for analysis and sharing with investigators</a:t>
          </a:r>
        </a:p>
      </dgm:t>
    </dgm:pt>
    <dgm:pt modelId="{29197AF1-3D85-4A9A-9A25-F42FDCB63FE9}" type="parTrans" cxnId="{1B57FE6E-6E3C-47F9-8354-2E6460723F25}">
      <dgm:prSet/>
      <dgm:spPr/>
      <dgm:t>
        <a:bodyPr/>
        <a:lstStyle/>
        <a:p>
          <a:endParaRPr lang="en-US"/>
        </a:p>
      </dgm:t>
    </dgm:pt>
    <dgm:pt modelId="{701A7DEE-4C37-4AC5-A447-23E35955136B}" type="sibTrans" cxnId="{1B57FE6E-6E3C-47F9-8354-2E6460723F25}">
      <dgm:prSet/>
      <dgm:spPr/>
      <dgm:t>
        <a:bodyPr/>
        <a:lstStyle/>
        <a:p>
          <a:endParaRPr lang="en-US"/>
        </a:p>
      </dgm:t>
    </dgm:pt>
    <dgm:pt modelId="{ED63F812-2674-EC4F-A2BB-0721BDA88E36}" type="pres">
      <dgm:prSet presAssocID="{883CD71E-9769-4113-BA89-6142C7E5022D}" presName="Name0" presStyleCnt="0">
        <dgm:presLayoutVars>
          <dgm:dir/>
          <dgm:animLvl val="lvl"/>
          <dgm:resizeHandles val="exact"/>
        </dgm:presLayoutVars>
      </dgm:prSet>
      <dgm:spPr/>
    </dgm:pt>
    <dgm:pt modelId="{2CC82740-AC61-094E-92E1-9D74AD09247B}" type="pres">
      <dgm:prSet presAssocID="{0EF4BF24-A5F7-462F-A6E0-2E93F63D0DBA}" presName="linNode" presStyleCnt="0"/>
      <dgm:spPr/>
    </dgm:pt>
    <dgm:pt modelId="{28903DE5-76A8-B94B-B407-96B5319F151C}" type="pres">
      <dgm:prSet presAssocID="{0EF4BF24-A5F7-462F-A6E0-2E93F63D0DBA}" presName="parentText" presStyleLbl="solidFgAcc1" presStyleIdx="0" presStyleCnt="2">
        <dgm:presLayoutVars>
          <dgm:chMax val="1"/>
          <dgm:bulletEnabled/>
        </dgm:presLayoutVars>
      </dgm:prSet>
      <dgm:spPr/>
    </dgm:pt>
    <dgm:pt modelId="{DE1AC6A0-BF3F-A64A-B706-E18FED6183AD}" type="pres">
      <dgm:prSet presAssocID="{0EF4BF24-A5F7-462F-A6E0-2E93F63D0DBA}" presName="descendantText" presStyleLbl="alignNode1" presStyleIdx="0" presStyleCnt="2">
        <dgm:presLayoutVars>
          <dgm:bulletEnabled/>
        </dgm:presLayoutVars>
      </dgm:prSet>
      <dgm:spPr/>
    </dgm:pt>
    <dgm:pt modelId="{ACEB698E-85D5-D541-9034-638382341C96}" type="pres">
      <dgm:prSet presAssocID="{FABA6C46-FF6D-471B-A4D2-C0771CCDB5F9}" presName="sp" presStyleCnt="0"/>
      <dgm:spPr/>
    </dgm:pt>
    <dgm:pt modelId="{ACB2D37A-8CB9-7544-85A1-A582B54E675B}" type="pres">
      <dgm:prSet presAssocID="{D616C857-3C5A-4CFE-B1AF-CB6EBC22845C}" presName="linNode" presStyleCnt="0"/>
      <dgm:spPr/>
    </dgm:pt>
    <dgm:pt modelId="{C737A43E-57CA-8741-B5F4-E1BF442D9C6F}" type="pres">
      <dgm:prSet presAssocID="{D616C857-3C5A-4CFE-B1AF-CB6EBC22845C}" presName="parentText" presStyleLbl="solidFgAcc1" presStyleIdx="1" presStyleCnt="2">
        <dgm:presLayoutVars>
          <dgm:chMax val="1"/>
          <dgm:bulletEnabled/>
        </dgm:presLayoutVars>
      </dgm:prSet>
      <dgm:spPr/>
    </dgm:pt>
    <dgm:pt modelId="{864175F2-7E75-0346-97C9-3A528A26E7D1}" type="pres">
      <dgm:prSet presAssocID="{D616C857-3C5A-4CFE-B1AF-CB6EBC22845C}" presName="descendantText" presStyleLbl="alignNode1" presStyleIdx="1" presStyleCnt="2">
        <dgm:presLayoutVars>
          <dgm:bulletEnabled/>
        </dgm:presLayoutVars>
      </dgm:prSet>
      <dgm:spPr/>
    </dgm:pt>
  </dgm:ptLst>
  <dgm:cxnLst>
    <dgm:cxn modelId="{C3228606-3D25-4222-B123-3F662A7FE56C}" srcId="{14D23019-E45D-491E-B24B-A950C2C5156D}" destId="{3CE6964B-3287-43A7-8935-24A0D396977C}" srcOrd="0" destOrd="0" parTransId="{DCA21CED-FED2-4409-BAFA-7DD36232ED7C}" sibTransId="{D3281ABA-F696-4663-830F-21E9D5FB4250}"/>
    <dgm:cxn modelId="{7D5BCD1D-C3B8-AB42-AA32-CA550A050326}" type="presOf" srcId="{3CE6964B-3287-43A7-8935-24A0D396977C}" destId="{864175F2-7E75-0346-97C9-3A528A26E7D1}" srcOrd="0" destOrd="1" presId="urn:microsoft.com/office/officeart/2016/7/layout/VerticalHollowActionList"/>
    <dgm:cxn modelId="{706D4521-7EE2-F64A-A768-D90014910C86}" type="presOf" srcId="{CBA30E43-0D78-4BA5-924D-3A2CB219D50D}" destId="{DE1AC6A0-BF3F-A64A-B706-E18FED6183AD}" srcOrd="0" destOrd="0" presId="urn:microsoft.com/office/officeart/2016/7/layout/VerticalHollowActionList"/>
    <dgm:cxn modelId="{DE084B39-4EA5-4CCD-A170-9C69EF55EA90}" srcId="{883CD71E-9769-4113-BA89-6142C7E5022D}" destId="{D616C857-3C5A-4CFE-B1AF-CB6EBC22845C}" srcOrd="1" destOrd="0" parTransId="{DC97FCEF-A6F9-4E65-B86B-81DF583453EE}" sibTransId="{3804ADA7-001F-4194-BF51-C1478C8550B6}"/>
    <dgm:cxn modelId="{517D923F-F2E2-48F8-A20E-B0A53FF50AB5}" srcId="{D616C857-3C5A-4CFE-B1AF-CB6EBC22845C}" destId="{14D23019-E45D-491E-B24B-A950C2C5156D}" srcOrd="0" destOrd="0" parTransId="{047A5753-29FB-4C4D-9E7A-AC73C94AF90A}" sibTransId="{A9C566D1-D246-483B-89D6-59AB28AED17F}"/>
    <dgm:cxn modelId="{272CD644-E924-2E44-B94A-B92EAC7CE2FE}" type="presOf" srcId="{D616C857-3C5A-4CFE-B1AF-CB6EBC22845C}" destId="{C737A43E-57CA-8741-B5F4-E1BF442D9C6F}" srcOrd="0" destOrd="0" presId="urn:microsoft.com/office/officeart/2016/7/layout/VerticalHollowActionList"/>
    <dgm:cxn modelId="{9CFD315C-59A1-4D7B-9169-69AFB1D95903}" srcId="{883CD71E-9769-4113-BA89-6142C7E5022D}" destId="{0EF4BF24-A5F7-462F-A6E0-2E93F63D0DBA}" srcOrd="0" destOrd="0" parTransId="{4A6C46E3-6B21-40C9-B968-A16E7C850B00}" sibTransId="{FABA6C46-FF6D-471B-A4D2-C0771CCDB5F9}"/>
    <dgm:cxn modelId="{1B57FE6E-6E3C-47F9-8354-2E6460723F25}" srcId="{14D23019-E45D-491E-B24B-A950C2C5156D}" destId="{088371F1-6842-4F67-81CD-569BAA48C020}" srcOrd="1" destOrd="0" parTransId="{29197AF1-3D85-4A9A-9A25-F42FDCB63FE9}" sibTransId="{701A7DEE-4C37-4AC5-A447-23E35955136B}"/>
    <dgm:cxn modelId="{E0AC9F71-A80B-124D-B4A0-08F1018DDB3D}" type="presOf" srcId="{0EF4BF24-A5F7-462F-A6E0-2E93F63D0DBA}" destId="{28903DE5-76A8-B94B-B407-96B5319F151C}" srcOrd="0" destOrd="0" presId="urn:microsoft.com/office/officeart/2016/7/layout/VerticalHollowActionList"/>
    <dgm:cxn modelId="{C80A1288-026D-B545-871A-4377A3C6B695}" type="presOf" srcId="{5F8626B9-75C3-4DBE-AD30-6DDBAB39FEDB}" destId="{DE1AC6A0-BF3F-A64A-B706-E18FED6183AD}" srcOrd="0" destOrd="1" presId="urn:microsoft.com/office/officeart/2016/7/layout/VerticalHollowActionList"/>
    <dgm:cxn modelId="{F2D8848B-1D7A-B947-92A9-A527080D703B}" type="presOf" srcId="{14D23019-E45D-491E-B24B-A950C2C5156D}" destId="{864175F2-7E75-0346-97C9-3A528A26E7D1}" srcOrd="0" destOrd="0" presId="urn:microsoft.com/office/officeart/2016/7/layout/VerticalHollowActionList"/>
    <dgm:cxn modelId="{FDC14AAB-E4A4-437E-93AE-D5FF7ADB879A}" srcId="{0EF4BF24-A5F7-462F-A6E0-2E93F63D0DBA}" destId="{CBA30E43-0D78-4BA5-924D-3A2CB219D50D}" srcOrd="0" destOrd="0" parTransId="{C7DF6CC8-F197-43EF-9846-621A77E8D772}" sibTransId="{0DDD1ABC-CC3F-4B32-B325-224C28773EE2}"/>
    <dgm:cxn modelId="{28E75AAD-7181-8245-AB54-563E2A876196}" type="presOf" srcId="{883CD71E-9769-4113-BA89-6142C7E5022D}" destId="{ED63F812-2674-EC4F-A2BB-0721BDA88E36}" srcOrd="0" destOrd="0" presId="urn:microsoft.com/office/officeart/2016/7/layout/VerticalHollowActionList"/>
    <dgm:cxn modelId="{C84678CB-7C80-EE45-ABA5-8FCCB2D8F649}" type="presOf" srcId="{088371F1-6842-4F67-81CD-569BAA48C020}" destId="{864175F2-7E75-0346-97C9-3A528A26E7D1}" srcOrd="0" destOrd="2" presId="urn:microsoft.com/office/officeart/2016/7/layout/VerticalHollowActionList"/>
    <dgm:cxn modelId="{07FDA9F7-76FA-4C7D-9E2F-6ACC64389F35}" srcId="{CBA30E43-0D78-4BA5-924D-3A2CB219D50D}" destId="{5F8626B9-75C3-4DBE-AD30-6DDBAB39FEDB}" srcOrd="0" destOrd="0" parTransId="{6BC0F78A-F1FD-4DEB-8B2A-0BBC4F2DDF31}" sibTransId="{2153D663-9BE8-4088-9347-B26B693D48BD}"/>
    <dgm:cxn modelId="{01CA8567-DB06-0B45-9960-72B93E469194}" type="presParOf" srcId="{ED63F812-2674-EC4F-A2BB-0721BDA88E36}" destId="{2CC82740-AC61-094E-92E1-9D74AD09247B}" srcOrd="0" destOrd="0" presId="urn:microsoft.com/office/officeart/2016/7/layout/VerticalHollowActionList"/>
    <dgm:cxn modelId="{92D085D9-E74B-4943-881A-40E252C83E95}" type="presParOf" srcId="{2CC82740-AC61-094E-92E1-9D74AD09247B}" destId="{28903DE5-76A8-B94B-B407-96B5319F151C}" srcOrd="0" destOrd="0" presId="urn:microsoft.com/office/officeart/2016/7/layout/VerticalHollowActionList"/>
    <dgm:cxn modelId="{F09B8CBB-6C83-674B-A4A8-9BB3F28625DD}" type="presParOf" srcId="{2CC82740-AC61-094E-92E1-9D74AD09247B}" destId="{DE1AC6A0-BF3F-A64A-B706-E18FED6183AD}" srcOrd="1" destOrd="0" presId="urn:microsoft.com/office/officeart/2016/7/layout/VerticalHollowActionList"/>
    <dgm:cxn modelId="{97370190-4ED7-6046-9467-58F50C33FCDA}" type="presParOf" srcId="{ED63F812-2674-EC4F-A2BB-0721BDA88E36}" destId="{ACEB698E-85D5-D541-9034-638382341C96}" srcOrd="1" destOrd="0" presId="urn:microsoft.com/office/officeart/2016/7/layout/VerticalHollowActionList"/>
    <dgm:cxn modelId="{FBB3137D-8C27-6046-A2AF-702A0DE3E488}" type="presParOf" srcId="{ED63F812-2674-EC4F-A2BB-0721BDA88E36}" destId="{ACB2D37A-8CB9-7544-85A1-A582B54E675B}" srcOrd="2" destOrd="0" presId="urn:microsoft.com/office/officeart/2016/7/layout/VerticalHollowActionList"/>
    <dgm:cxn modelId="{6BE64222-69C6-5E48-9872-150579BC9B50}" type="presParOf" srcId="{ACB2D37A-8CB9-7544-85A1-A582B54E675B}" destId="{C737A43E-57CA-8741-B5F4-E1BF442D9C6F}" srcOrd="0" destOrd="0" presId="urn:microsoft.com/office/officeart/2016/7/layout/VerticalHollowActionList"/>
    <dgm:cxn modelId="{B7529175-0997-9248-BA39-7FED3E9AEF6D}" type="presParOf" srcId="{ACB2D37A-8CB9-7544-85A1-A582B54E675B}" destId="{864175F2-7E75-0346-97C9-3A528A26E7D1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93CD70-BB24-4FDA-A0DA-F60A4BD7ADFC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C030B7A8-CFB2-47D0-8192-BD33959A383C}">
      <dgm:prSet/>
      <dgm:spPr/>
      <dgm:t>
        <a:bodyPr/>
        <a:lstStyle/>
        <a:p>
          <a:r>
            <a:rPr lang="en-US"/>
            <a:t>Network activity associated with the device</a:t>
          </a:r>
        </a:p>
      </dgm:t>
    </dgm:pt>
    <dgm:pt modelId="{F26CF9C9-3B85-4857-AEC9-62D86CE23C04}" type="parTrans" cxnId="{A205D223-96C4-4DF6-AC35-949B7CCF5C5B}">
      <dgm:prSet/>
      <dgm:spPr/>
      <dgm:t>
        <a:bodyPr/>
        <a:lstStyle/>
        <a:p>
          <a:endParaRPr lang="en-US"/>
        </a:p>
      </dgm:t>
    </dgm:pt>
    <dgm:pt modelId="{0CDDECF5-26C6-4F1C-819D-07751D46B714}" type="sibTrans" cxnId="{A205D223-96C4-4DF6-AC35-949B7CCF5C5B}">
      <dgm:prSet/>
      <dgm:spPr/>
      <dgm:t>
        <a:bodyPr/>
        <a:lstStyle/>
        <a:p>
          <a:endParaRPr lang="en-US"/>
        </a:p>
      </dgm:t>
    </dgm:pt>
    <dgm:pt modelId="{E6753AFE-77B4-4684-BB59-9259069CF681}">
      <dgm:prSet/>
      <dgm:spPr/>
      <dgm:t>
        <a:bodyPr/>
        <a:lstStyle/>
        <a:p>
          <a:r>
            <a:rPr lang="en-US"/>
            <a:t>A lot of useful information in the logs associated with the network infrastructure</a:t>
          </a:r>
        </a:p>
      </dgm:t>
    </dgm:pt>
    <dgm:pt modelId="{14F2EC1B-988E-4DAD-8D5E-B057C70E3C28}" type="parTrans" cxnId="{B5CF199E-1B74-4F39-96E3-9FA3B3E3B1A9}">
      <dgm:prSet/>
      <dgm:spPr/>
      <dgm:t>
        <a:bodyPr/>
        <a:lstStyle/>
        <a:p>
          <a:endParaRPr lang="en-US"/>
        </a:p>
      </dgm:t>
    </dgm:pt>
    <dgm:pt modelId="{D1A75DEC-B5AC-4253-8186-0C2F0F0E5D48}" type="sibTrans" cxnId="{B5CF199E-1B74-4F39-96E3-9FA3B3E3B1A9}">
      <dgm:prSet/>
      <dgm:spPr/>
      <dgm:t>
        <a:bodyPr/>
        <a:lstStyle/>
        <a:p>
          <a:endParaRPr lang="en-US"/>
        </a:p>
      </dgm:t>
    </dgm:pt>
    <dgm:pt modelId="{0D7A59BF-8AB6-455C-8B4F-28CA6CA35C7F}">
      <dgm:prSet/>
      <dgm:spPr/>
      <dgm:t>
        <a:bodyPr/>
        <a:lstStyle/>
        <a:p>
          <a:r>
            <a:rPr lang="en-US"/>
            <a:t>Lots of sources of network data</a:t>
          </a:r>
        </a:p>
      </dgm:t>
    </dgm:pt>
    <dgm:pt modelId="{EB10FE46-B939-43F1-960B-434227D75539}" type="parTrans" cxnId="{2189D88E-ECC9-4B52-8EA6-270688F36B44}">
      <dgm:prSet/>
      <dgm:spPr/>
      <dgm:t>
        <a:bodyPr/>
        <a:lstStyle/>
        <a:p>
          <a:endParaRPr lang="en-US"/>
        </a:p>
      </dgm:t>
    </dgm:pt>
    <dgm:pt modelId="{F57520CD-E206-4C46-954A-9585E45D401B}" type="sibTrans" cxnId="{2189D88E-ECC9-4B52-8EA6-270688F36B44}">
      <dgm:prSet/>
      <dgm:spPr/>
      <dgm:t>
        <a:bodyPr/>
        <a:lstStyle/>
        <a:p>
          <a:endParaRPr lang="en-US"/>
        </a:p>
      </dgm:t>
    </dgm:pt>
    <dgm:pt modelId="{F230702D-8D10-438C-B086-8D5FE1FB6350}">
      <dgm:prSet/>
      <dgm:spPr/>
      <dgm:t>
        <a:bodyPr/>
        <a:lstStyle/>
        <a:p>
          <a:r>
            <a:rPr lang="en-US"/>
            <a:t>Firewall and IDS logs</a:t>
          </a:r>
        </a:p>
      </dgm:t>
    </dgm:pt>
    <dgm:pt modelId="{D49557A8-92CE-4462-8AD2-CBF9B6B122FF}" type="parTrans" cxnId="{6E99D024-DCC3-404A-BFB0-E72B037847A7}">
      <dgm:prSet/>
      <dgm:spPr/>
      <dgm:t>
        <a:bodyPr/>
        <a:lstStyle/>
        <a:p>
          <a:endParaRPr lang="en-US"/>
        </a:p>
      </dgm:t>
    </dgm:pt>
    <dgm:pt modelId="{675145DE-9250-4CDC-A72E-FBFCA1729B3C}" type="sibTrans" cxnId="{6E99D024-DCC3-404A-BFB0-E72B037847A7}">
      <dgm:prSet/>
      <dgm:spPr/>
      <dgm:t>
        <a:bodyPr/>
        <a:lstStyle/>
        <a:p>
          <a:endParaRPr lang="en-US"/>
        </a:p>
      </dgm:t>
    </dgm:pt>
    <dgm:pt modelId="{A195CC0B-B0EA-4E37-8898-75A2A8283D3D}">
      <dgm:prSet/>
      <dgm:spPr/>
      <dgm:t>
        <a:bodyPr/>
        <a:lstStyle/>
        <a:p>
          <a:r>
            <a:rPr lang="en-US"/>
            <a:t>Network flow data</a:t>
          </a:r>
        </a:p>
      </dgm:t>
    </dgm:pt>
    <dgm:pt modelId="{557BD589-51C6-4D71-A6F6-9CD694F9981E}" type="parTrans" cxnId="{14F5F40E-601B-4ED6-80AB-D0899FFF8CF1}">
      <dgm:prSet/>
      <dgm:spPr/>
      <dgm:t>
        <a:bodyPr/>
        <a:lstStyle/>
        <a:p>
          <a:endParaRPr lang="en-US"/>
        </a:p>
      </dgm:t>
    </dgm:pt>
    <dgm:pt modelId="{718E8A8E-BF43-4EAB-A443-C57CDB3F27A0}" type="sibTrans" cxnId="{14F5F40E-601B-4ED6-80AB-D0899FFF8CF1}">
      <dgm:prSet/>
      <dgm:spPr/>
      <dgm:t>
        <a:bodyPr/>
        <a:lstStyle/>
        <a:p>
          <a:endParaRPr lang="en-US"/>
        </a:p>
      </dgm:t>
    </dgm:pt>
    <dgm:pt modelId="{4FA09CEA-91BE-4541-A7BA-F1B82EF1F64F}">
      <dgm:prSet/>
      <dgm:spPr/>
      <dgm:t>
        <a:bodyPr/>
        <a:lstStyle/>
        <a:p>
          <a:r>
            <a:rPr lang="en-US"/>
            <a:t>Event logs on key servers and services</a:t>
          </a:r>
        </a:p>
      </dgm:t>
    </dgm:pt>
    <dgm:pt modelId="{2122F1D1-8DA3-4A38-B92D-B2B979EF9D64}" type="parTrans" cxnId="{12CF3C49-E8BB-4704-A457-80A9B88862D8}">
      <dgm:prSet/>
      <dgm:spPr/>
      <dgm:t>
        <a:bodyPr/>
        <a:lstStyle/>
        <a:p>
          <a:endParaRPr lang="en-US"/>
        </a:p>
      </dgm:t>
    </dgm:pt>
    <dgm:pt modelId="{DBC57B56-6788-4351-81C7-8330D0528AE5}" type="sibTrans" cxnId="{12CF3C49-E8BB-4704-A457-80A9B88862D8}">
      <dgm:prSet/>
      <dgm:spPr/>
      <dgm:t>
        <a:bodyPr/>
        <a:lstStyle/>
        <a:p>
          <a:endParaRPr lang="en-US"/>
        </a:p>
      </dgm:t>
    </dgm:pt>
    <dgm:pt modelId="{64C42D30-C002-5846-BEC0-C8E510F2467B}" type="pres">
      <dgm:prSet presAssocID="{0093CD70-BB24-4FDA-A0DA-F60A4BD7ADFC}" presName="linear" presStyleCnt="0">
        <dgm:presLayoutVars>
          <dgm:dir/>
          <dgm:animLvl val="lvl"/>
          <dgm:resizeHandles val="exact"/>
        </dgm:presLayoutVars>
      </dgm:prSet>
      <dgm:spPr/>
    </dgm:pt>
    <dgm:pt modelId="{F7BCCAC9-D220-6D40-BF11-78F55D8BE447}" type="pres">
      <dgm:prSet presAssocID="{C030B7A8-CFB2-47D0-8192-BD33959A383C}" presName="parentLin" presStyleCnt="0"/>
      <dgm:spPr/>
    </dgm:pt>
    <dgm:pt modelId="{8BECD2FB-DECE-894D-B638-0F054A3ED4B7}" type="pres">
      <dgm:prSet presAssocID="{C030B7A8-CFB2-47D0-8192-BD33959A383C}" presName="parentLeftMargin" presStyleLbl="node1" presStyleIdx="0" presStyleCnt="2"/>
      <dgm:spPr/>
    </dgm:pt>
    <dgm:pt modelId="{E42A9472-ECE2-8A49-9743-0516EB36CA3B}" type="pres">
      <dgm:prSet presAssocID="{C030B7A8-CFB2-47D0-8192-BD33959A383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2E161C5-A6B3-264B-89D9-DC72ADA84AF1}" type="pres">
      <dgm:prSet presAssocID="{C030B7A8-CFB2-47D0-8192-BD33959A383C}" presName="negativeSpace" presStyleCnt="0"/>
      <dgm:spPr/>
    </dgm:pt>
    <dgm:pt modelId="{39F0D380-E333-2244-A1B4-AA135EFB1AAA}" type="pres">
      <dgm:prSet presAssocID="{C030B7A8-CFB2-47D0-8192-BD33959A383C}" presName="childText" presStyleLbl="conFgAcc1" presStyleIdx="0" presStyleCnt="2">
        <dgm:presLayoutVars>
          <dgm:bulletEnabled val="1"/>
        </dgm:presLayoutVars>
      </dgm:prSet>
      <dgm:spPr/>
    </dgm:pt>
    <dgm:pt modelId="{31E85F68-DCAB-A349-BCF1-C5D1B683CCE9}" type="pres">
      <dgm:prSet presAssocID="{0CDDECF5-26C6-4F1C-819D-07751D46B714}" presName="spaceBetweenRectangles" presStyleCnt="0"/>
      <dgm:spPr/>
    </dgm:pt>
    <dgm:pt modelId="{7D4016FD-95B6-1841-888A-9FDF4D3657B8}" type="pres">
      <dgm:prSet presAssocID="{0D7A59BF-8AB6-455C-8B4F-28CA6CA35C7F}" presName="parentLin" presStyleCnt="0"/>
      <dgm:spPr/>
    </dgm:pt>
    <dgm:pt modelId="{3B5D6F8E-8736-8741-9375-777E244E46FC}" type="pres">
      <dgm:prSet presAssocID="{0D7A59BF-8AB6-455C-8B4F-28CA6CA35C7F}" presName="parentLeftMargin" presStyleLbl="node1" presStyleIdx="0" presStyleCnt="2"/>
      <dgm:spPr/>
    </dgm:pt>
    <dgm:pt modelId="{0C5C6D47-2635-9447-B52C-69E6E493DC7C}" type="pres">
      <dgm:prSet presAssocID="{0D7A59BF-8AB6-455C-8B4F-28CA6CA35C7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6D66E0B-58F7-F441-96A8-6E3C838525F3}" type="pres">
      <dgm:prSet presAssocID="{0D7A59BF-8AB6-455C-8B4F-28CA6CA35C7F}" presName="negativeSpace" presStyleCnt="0"/>
      <dgm:spPr/>
    </dgm:pt>
    <dgm:pt modelId="{6BD6A561-5795-014E-B066-41EAFA71CA3F}" type="pres">
      <dgm:prSet presAssocID="{0D7A59BF-8AB6-455C-8B4F-28CA6CA35C7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0671402-C21D-CD41-9013-0F5DB37B24E0}" type="presOf" srcId="{0093CD70-BB24-4FDA-A0DA-F60A4BD7ADFC}" destId="{64C42D30-C002-5846-BEC0-C8E510F2467B}" srcOrd="0" destOrd="0" presId="urn:microsoft.com/office/officeart/2005/8/layout/list1"/>
    <dgm:cxn modelId="{14F5F40E-601B-4ED6-80AB-D0899FFF8CF1}" srcId="{0D7A59BF-8AB6-455C-8B4F-28CA6CA35C7F}" destId="{A195CC0B-B0EA-4E37-8898-75A2A8283D3D}" srcOrd="1" destOrd="0" parTransId="{557BD589-51C6-4D71-A6F6-9CD694F9981E}" sibTransId="{718E8A8E-BF43-4EAB-A443-C57CDB3F27A0}"/>
    <dgm:cxn modelId="{5A0B4E21-43E0-5E40-B7BE-0F08FE7C0776}" type="presOf" srcId="{E6753AFE-77B4-4684-BB59-9259069CF681}" destId="{39F0D380-E333-2244-A1B4-AA135EFB1AAA}" srcOrd="0" destOrd="0" presId="urn:microsoft.com/office/officeart/2005/8/layout/list1"/>
    <dgm:cxn modelId="{A205D223-96C4-4DF6-AC35-949B7CCF5C5B}" srcId="{0093CD70-BB24-4FDA-A0DA-F60A4BD7ADFC}" destId="{C030B7A8-CFB2-47D0-8192-BD33959A383C}" srcOrd="0" destOrd="0" parTransId="{F26CF9C9-3B85-4857-AEC9-62D86CE23C04}" sibTransId="{0CDDECF5-26C6-4F1C-819D-07751D46B714}"/>
    <dgm:cxn modelId="{6E99D024-DCC3-404A-BFB0-E72B037847A7}" srcId="{0D7A59BF-8AB6-455C-8B4F-28CA6CA35C7F}" destId="{F230702D-8D10-438C-B086-8D5FE1FB6350}" srcOrd="0" destOrd="0" parTransId="{D49557A8-92CE-4462-8AD2-CBF9B6B122FF}" sibTransId="{675145DE-9250-4CDC-A72E-FBFCA1729B3C}"/>
    <dgm:cxn modelId="{57D8C639-7823-954D-AB6B-8FC4C408C6A7}" type="presOf" srcId="{F230702D-8D10-438C-B086-8D5FE1FB6350}" destId="{6BD6A561-5795-014E-B066-41EAFA71CA3F}" srcOrd="0" destOrd="0" presId="urn:microsoft.com/office/officeart/2005/8/layout/list1"/>
    <dgm:cxn modelId="{12CF3C49-E8BB-4704-A457-80A9B88862D8}" srcId="{0D7A59BF-8AB6-455C-8B4F-28CA6CA35C7F}" destId="{4FA09CEA-91BE-4541-A7BA-F1B82EF1F64F}" srcOrd="2" destOrd="0" parTransId="{2122F1D1-8DA3-4A38-B92D-B2B979EF9D64}" sibTransId="{DBC57B56-6788-4351-81C7-8330D0528AE5}"/>
    <dgm:cxn modelId="{0ADC4B6A-1541-264E-8C47-D7AAFF6C1F67}" type="presOf" srcId="{0D7A59BF-8AB6-455C-8B4F-28CA6CA35C7F}" destId="{0C5C6D47-2635-9447-B52C-69E6E493DC7C}" srcOrd="1" destOrd="0" presId="urn:microsoft.com/office/officeart/2005/8/layout/list1"/>
    <dgm:cxn modelId="{3046CD7A-7804-8640-90B8-248C6A22FD15}" type="presOf" srcId="{C030B7A8-CFB2-47D0-8192-BD33959A383C}" destId="{8BECD2FB-DECE-894D-B638-0F054A3ED4B7}" srcOrd="0" destOrd="0" presId="urn:microsoft.com/office/officeart/2005/8/layout/list1"/>
    <dgm:cxn modelId="{2189D88E-ECC9-4B52-8EA6-270688F36B44}" srcId="{0093CD70-BB24-4FDA-A0DA-F60A4BD7ADFC}" destId="{0D7A59BF-8AB6-455C-8B4F-28CA6CA35C7F}" srcOrd="1" destOrd="0" parTransId="{EB10FE46-B939-43F1-960B-434227D75539}" sibTransId="{F57520CD-E206-4C46-954A-9585E45D401B}"/>
    <dgm:cxn modelId="{B5CF199E-1B74-4F39-96E3-9FA3B3E3B1A9}" srcId="{C030B7A8-CFB2-47D0-8192-BD33959A383C}" destId="{E6753AFE-77B4-4684-BB59-9259069CF681}" srcOrd="0" destOrd="0" parTransId="{14F2EC1B-988E-4DAD-8D5E-B057C70E3C28}" sibTransId="{D1A75DEC-B5AC-4253-8186-0C2F0F0E5D48}"/>
    <dgm:cxn modelId="{5F0279A0-A877-E441-9B2E-443A9E9029EB}" type="presOf" srcId="{A195CC0B-B0EA-4E37-8898-75A2A8283D3D}" destId="{6BD6A561-5795-014E-B066-41EAFA71CA3F}" srcOrd="0" destOrd="1" presId="urn:microsoft.com/office/officeart/2005/8/layout/list1"/>
    <dgm:cxn modelId="{3018FEB4-D8C2-644A-B8E0-D0812A2FD7AE}" type="presOf" srcId="{4FA09CEA-91BE-4541-A7BA-F1B82EF1F64F}" destId="{6BD6A561-5795-014E-B066-41EAFA71CA3F}" srcOrd="0" destOrd="2" presId="urn:microsoft.com/office/officeart/2005/8/layout/list1"/>
    <dgm:cxn modelId="{5BFED3C2-90E3-4F48-9D6A-3114DD5246A8}" type="presOf" srcId="{0D7A59BF-8AB6-455C-8B4F-28CA6CA35C7F}" destId="{3B5D6F8E-8736-8741-9375-777E244E46FC}" srcOrd="0" destOrd="0" presId="urn:microsoft.com/office/officeart/2005/8/layout/list1"/>
    <dgm:cxn modelId="{0FD0C1E9-6F8E-D248-8D9B-C5DE79CC25AC}" type="presOf" srcId="{C030B7A8-CFB2-47D0-8192-BD33959A383C}" destId="{E42A9472-ECE2-8A49-9743-0516EB36CA3B}" srcOrd="1" destOrd="0" presId="urn:microsoft.com/office/officeart/2005/8/layout/list1"/>
    <dgm:cxn modelId="{52C45569-F7EE-7345-A62D-35563C43E816}" type="presParOf" srcId="{64C42D30-C002-5846-BEC0-C8E510F2467B}" destId="{F7BCCAC9-D220-6D40-BF11-78F55D8BE447}" srcOrd="0" destOrd="0" presId="urn:microsoft.com/office/officeart/2005/8/layout/list1"/>
    <dgm:cxn modelId="{64E35E07-70A1-0A41-8D68-B5D0D7BD4105}" type="presParOf" srcId="{F7BCCAC9-D220-6D40-BF11-78F55D8BE447}" destId="{8BECD2FB-DECE-894D-B638-0F054A3ED4B7}" srcOrd="0" destOrd="0" presId="urn:microsoft.com/office/officeart/2005/8/layout/list1"/>
    <dgm:cxn modelId="{72BF5D45-7B21-C24A-BEF0-75B959B23C83}" type="presParOf" srcId="{F7BCCAC9-D220-6D40-BF11-78F55D8BE447}" destId="{E42A9472-ECE2-8A49-9743-0516EB36CA3B}" srcOrd="1" destOrd="0" presId="urn:microsoft.com/office/officeart/2005/8/layout/list1"/>
    <dgm:cxn modelId="{9D05A76F-B4A6-AD46-AF8D-4C51970846E2}" type="presParOf" srcId="{64C42D30-C002-5846-BEC0-C8E510F2467B}" destId="{32E161C5-A6B3-264B-89D9-DC72ADA84AF1}" srcOrd="1" destOrd="0" presId="urn:microsoft.com/office/officeart/2005/8/layout/list1"/>
    <dgm:cxn modelId="{25DA303B-3D1E-6545-BAA3-7AB4F54E2B3B}" type="presParOf" srcId="{64C42D30-C002-5846-BEC0-C8E510F2467B}" destId="{39F0D380-E333-2244-A1B4-AA135EFB1AAA}" srcOrd="2" destOrd="0" presId="urn:microsoft.com/office/officeart/2005/8/layout/list1"/>
    <dgm:cxn modelId="{0BF43A1A-5243-C341-B454-BBECE1F3279D}" type="presParOf" srcId="{64C42D30-C002-5846-BEC0-C8E510F2467B}" destId="{31E85F68-DCAB-A349-BCF1-C5D1B683CCE9}" srcOrd="3" destOrd="0" presId="urn:microsoft.com/office/officeart/2005/8/layout/list1"/>
    <dgm:cxn modelId="{D3081A0F-1F4B-8541-97C2-CD236EF7A4E1}" type="presParOf" srcId="{64C42D30-C002-5846-BEC0-C8E510F2467B}" destId="{7D4016FD-95B6-1841-888A-9FDF4D3657B8}" srcOrd="4" destOrd="0" presId="urn:microsoft.com/office/officeart/2005/8/layout/list1"/>
    <dgm:cxn modelId="{5A00B711-A5EB-8B4D-8101-D262C2DB7E41}" type="presParOf" srcId="{7D4016FD-95B6-1841-888A-9FDF4D3657B8}" destId="{3B5D6F8E-8736-8741-9375-777E244E46FC}" srcOrd="0" destOrd="0" presId="urn:microsoft.com/office/officeart/2005/8/layout/list1"/>
    <dgm:cxn modelId="{35B7C65E-A431-BA41-A653-52D326F34915}" type="presParOf" srcId="{7D4016FD-95B6-1841-888A-9FDF4D3657B8}" destId="{0C5C6D47-2635-9447-B52C-69E6E493DC7C}" srcOrd="1" destOrd="0" presId="urn:microsoft.com/office/officeart/2005/8/layout/list1"/>
    <dgm:cxn modelId="{A015CFB1-5F2C-D24F-ACB8-559351CCF83D}" type="presParOf" srcId="{64C42D30-C002-5846-BEC0-C8E510F2467B}" destId="{26D66E0B-58F7-F441-96A8-6E3C838525F3}" srcOrd="5" destOrd="0" presId="urn:microsoft.com/office/officeart/2005/8/layout/list1"/>
    <dgm:cxn modelId="{C4A47A2C-DCC9-3A46-8DE0-858095762E3B}" type="presParOf" srcId="{64C42D30-C002-5846-BEC0-C8E510F2467B}" destId="{6BD6A561-5795-014E-B066-41EAFA71CA3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622347-45D4-4EB0-90FB-544B7FBFDAA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F54B8CB-14EA-4023-8DF8-9266E39B5A91}">
      <dgm:prSet/>
      <dgm:spPr/>
      <dgm:t>
        <a:bodyPr/>
        <a:lstStyle/>
        <a:p>
          <a:r>
            <a:rPr lang="en-US"/>
            <a:t>Who saw what?</a:t>
          </a:r>
        </a:p>
      </dgm:t>
    </dgm:pt>
    <dgm:pt modelId="{4F4E2E55-33DB-49E6-83C4-CC468210B7B4}" type="parTrans" cxnId="{424D176E-41AA-4FA2-A823-F784E85E3C1D}">
      <dgm:prSet/>
      <dgm:spPr/>
      <dgm:t>
        <a:bodyPr/>
        <a:lstStyle/>
        <a:p>
          <a:endParaRPr lang="en-US"/>
        </a:p>
      </dgm:t>
    </dgm:pt>
    <dgm:pt modelId="{45B432AA-AFF9-4272-93CC-B8C6E55A374F}" type="sibTrans" cxnId="{424D176E-41AA-4FA2-A823-F784E85E3C1D}">
      <dgm:prSet/>
      <dgm:spPr/>
      <dgm:t>
        <a:bodyPr/>
        <a:lstStyle/>
        <a:p>
          <a:endParaRPr lang="en-US"/>
        </a:p>
      </dgm:t>
    </dgm:pt>
    <dgm:pt modelId="{4DDF8589-7737-4D29-AC7C-202BF54BE7C7}">
      <dgm:prSet/>
      <dgm:spPr/>
      <dgm:t>
        <a:bodyPr/>
        <a:lstStyle/>
        <a:p>
          <a:r>
            <a:rPr lang="en-US"/>
            <a:t>Very important to get first hand recollections</a:t>
          </a:r>
        </a:p>
      </dgm:t>
    </dgm:pt>
    <dgm:pt modelId="{6670A7E6-6212-4F24-A848-44ADA76809B4}" type="parTrans" cxnId="{61010B5C-4A60-47C8-B458-AD1681D86BF2}">
      <dgm:prSet/>
      <dgm:spPr/>
      <dgm:t>
        <a:bodyPr/>
        <a:lstStyle/>
        <a:p>
          <a:endParaRPr lang="en-US"/>
        </a:p>
      </dgm:t>
    </dgm:pt>
    <dgm:pt modelId="{A435F61E-DAC7-41AD-958E-218B8851D969}" type="sibTrans" cxnId="{61010B5C-4A60-47C8-B458-AD1681D86BF2}">
      <dgm:prSet/>
      <dgm:spPr/>
      <dgm:t>
        <a:bodyPr/>
        <a:lstStyle/>
        <a:p>
          <a:endParaRPr lang="en-US"/>
        </a:p>
      </dgm:t>
    </dgm:pt>
    <dgm:pt modelId="{A4B0C3EA-C3B6-4B71-874F-0DD966FCDA7D}">
      <dgm:prSet/>
      <dgm:spPr/>
      <dgm:t>
        <a:bodyPr/>
        <a:lstStyle/>
        <a:p>
          <a:r>
            <a:rPr lang="en-US"/>
            <a:t>However, witness credibility is always extremely important</a:t>
          </a:r>
        </a:p>
      </dgm:t>
    </dgm:pt>
    <dgm:pt modelId="{812A91F3-5976-4081-A947-E531921FDE75}" type="parTrans" cxnId="{4CD62E09-DB41-41CA-865C-30B8B9CE52A5}">
      <dgm:prSet/>
      <dgm:spPr/>
      <dgm:t>
        <a:bodyPr/>
        <a:lstStyle/>
        <a:p>
          <a:endParaRPr lang="en-US"/>
        </a:p>
      </dgm:t>
    </dgm:pt>
    <dgm:pt modelId="{BF55B6FF-FBF3-4EE0-ADD6-13EEE0E8B04E}" type="sibTrans" cxnId="{4CD62E09-DB41-41CA-865C-30B8B9CE52A5}">
      <dgm:prSet/>
      <dgm:spPr/>
      <dgm:t>
        <a:bodyPr/>
        <a:lstStyle/>
        <a:p>
          <a:endParaRPr lang="en-US"/>
        </a:p>
      </dgm:t>
    </dgm:pt>
    <dgm:pt modelId="{3482C44C-84DB-47DA-BAE0-792B2E354EAD}">
      <dgm:prSet/>
      <dgm:spPr/>
      <dgm:t>
        <a:bodyPr/>
        <a:lstStyle/>
        <a:p>
          <a:r>
            <a:rPr lang="en-US"/>
            <a:t>Human memory is not as long as computer files!</a:t>
          </a:r>
        </a:p>
      </dgm:t>
    </dgm:pt>
    <dgm:pt modelId="{AB85BAB1-66EA-47E1-B4F0-20D93C474696}" type="parTrans" cxnId="{80955BE9-6270-41D9-BAC6-3FAC5FA41734}">
      <dgm:prSet/>
      <dgm:spPr/>
      <dgm:t>
        <a:bodyPr/>
        <a:lstStyle/>
        <a:p>
          <a:endParaRPr lang="en-US"/>
        </a:p>
      </dgm:t>
    </dgm:pt>
    <dgm:pt modelId="{14E78680-AEE4-4CF2-8D05-F90153463EE3}" type="sibTrans" cxnId="{80955BE9-6270-41D9-BAC6-3FAC5FA41734}">
      <dgm:prSet/>
      <dgm:spPr/>
      <dgm:t>
        <a:bodyPr/>
        <a:lstStyle/>
        <a:p>
          <a:endParaRPr lang="en-US"/>
        </a:p>
      </dgm:t>
    </dgm:pt>
    <dgm:pt modelId="{7B0AAE53-1D20-436F-A35E-07523932F88F}">
      <dgm:prSet/>
      <dgm:spPr/>
      <dgm:t>
        <a:bodyPr/>
        <a:lstStyle/>
        <a:p>
          <a:r>
            <a:rPr lang="en-US"/>
            <a:t>Collect this data/info as early as possible</a:t>
          </a:r>
        </a:p>
      </dgm:t>
    </dgm:pt>
    <dgm:pt modelId="{42C5A9AD-97DB-4DEF-9AE1-01B5B9094F43}" type="parTrans" cxnId="{5042D44B-F599-4095-AC83-8582FDD4301A}">
      <dgm:prSet/>
      <dgm:spPr/>
      <dgm:t>
        <a:bodyPr/>
        <a:lstStyle/>
        <a:p>
          <a:endParaRPr lang="en-US"/>
        </a:p>
      </dgm:t>
    </dgm:pt>
    <dgm:pt modelId="{C109767F-BEE2-4664-85A7-840FBD8BA092}" type="sibTrans" cxnId="{5042D44B-F599-4095-AC83-8582FDD4301A}">
      <dgm:prSet/>
      <dgm:spPr/>
      <dgm:t>
        <a:bodyPr/>
        <a:lstStyle/>
        <a:p>
          <a:endParaRPr lang="en-US"/>
        </a:p>
      </dgm:t>
    </dgm:pt>
    <dgm:pt modelId="{A8677C56-6D8D-B44B-AE61-C51548E20FED}" type="pres">
      <dgm:prSet presAssocID="{E2622347-45D4-4EB0-90FB-544B7FBFDAA3}" presName="linear" presStyleCnt="0">
        <dgm:presLayoutVars>
          <dgm:animLvl val="lvl"/>
          <dgm:resizeHandles val="exact"/>
        </dgm:presLayoutVars>
      </dgm:prSet>
      <dgm:spPr/>
    </dgm:pt>
    <dgm:pt modelId="{9DC7D7EE-0409-7F41-A0C1-B292432ED5AA}" type="pres">
      <dgm:prSet presAssocID="{9F54B8CB-14EA-4023-8DF8-9266E39B5A9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4732250-BB51-5F46-8A35-315909B79160}" type="pres">
      <dgm:prSet presAssocID="{9F54B8CB-14EA-4023-8DF8-9266E39B5A91}" presName="childText" presStyleLbl="revTx" presStyleIdx="0" presStyleCnt="2">
        <dgm:presLayoutVars>
          <dgm:bulletEnabled val="1"/>
        </dgm:presLayoutVars>
      </dgm:prSet>
      <dgm:spPr/>
    </dgm:pt>
    <dgm:pt modelId="{08328486-288A-3045-A0A7-27D0443469C0}" type="pres">
      <dgm:prSet presAssocID="{3482C44C-84DB-47DA-BAE0-792B2E354EA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F986AB9-1787-C645-869E-9B7407264806}" type="pres">
      <dgm:prSet presAssocID="{3482C44C-84DB-47DA-BAE0-792B2E354EA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CD62E09-DB41-41CA-865C-30B8B9CE52A5}" srcId="{4DDF8589-7737-4D29-AC7C-202BF54BE7C7}" destId="{A4B0C3EA-C3B6-4B71-874F-0DD966FCDA7D}" srcOrd="0" destOrd="0" parTransId="{812A91F3-5976-4081-A947-E531921FDE75}" sibTransId="{BF55B6FF-FBF3-4EE0-ADD6-13EEE0E8B04E}"/>
    <dgm:cxn modelId="{196D1F0A-6760-D741-8F8E-FA90360CEC12}" type="presOf" srcId="{3482C44C-84DB-47DA-BAE0-792B2E354EAD}" destId="{08328486-288A-3045-A0A7-27D0443469C0}" srcOrd="0" destOrd="0" presId="urn:microsoft.com/office/officeart/2005/8/layout/vList2"/>
    <dgm:cxn modelId="{F3CA5911-2170-7E43-9509-A9DEEA46AD44}" type="presOf" srcId="{E2622347-45D4-4EB0-90FB-544B7FBFDAA3}" destId="{A8677C56-6D8D-B44B-AE61-C51548E20FED}" srcOrd="0" destOrd="0" presId="urn:microsoft.com/office/officeart/2005/8/layout/vList2"/>
    <dgm:cxn modelId="{5160553D-571E-6B43-B082-B603D3279E76}" type="presOf" srcId="{A4B0C3EA-C3B6-4B71-874F-0DD966FCDA7D}" destId="{B4732250-BB51-5F46-8A35-315909B79160}" srcOrd="0" destOrd="1" presId="urn:microsoft.com/office/officeart/2005/8/layout/vList2"/>
    <dgm:cxn modelId="{5042D44B-F599-4095-AC83-8582FDD4301A}" srcId="{3482C44C-84DB-47DA-BAE0-792B2E354EAD}" destId="{7B0AAE53-1D20-436F-A35E-07523932F88F}" srcOrd="0" destOrd="0" parTransId="{42C5A9AD-97DB-4DEF-9AE1-01B5B9094F43}" sibTransId="{C109767F-BEE2-4664-85A7-840FBD8BA092}"/>
    <dgm:cxn modelId="{61010B5C-4A60-47C8-B458-AD1681D86BF2}" srcId="{9F54B8CB-14EA-4023-8DF8-9266E39B5A91}" destId="{4DDF8589-7737-4D29-AC7C-202BF54BE7C7}" srcOrd="0" destOrd="0" parTransId="{6670A7E6-6212-4F24-A848-44ADA76809B4}" sibTransId="{A435F61E-DAC7-41AD-958E-218B8851D969}"/>
    <dgm:cxn modelId="{424D176E-41AA-4FA2-A823-F784E85E3C1D}" srcId="{E2622347-45D4-4EB0-90FB-544B7FBFDAA3}" destId="{9F54B8CB-14EA-4023-8DF8-9266E39B5A91}" srcOrd="0" destOrd="0" parTransId="{4F4E2E55-33DB-49E6-83C4-CC468210B7B4}" sibTransId="{45B432AA-AFF9-4272-93CC-B8C6E55A374F}"/>
    <dgm:cxn modelId="{08B4A886-E98B-BF48-BA98-3227E2C4CCD1}" type="presOf" srcId="{4DDF8589-7737-4D29-AC7C-202BF54BE7C7}" destId="{B4732250-BB51-5F46-8A35-315909B79160}" srcOrd="0" destOrd="0" presId="urn:microsoft.com/office/officeart/2005/8/layout/vList2"/>
    <dgm:cxn modelId="{9C73E5C8-B3F4-AD46-95CE-7EC851160E9F}" type="presOf" srcId="{9F54B8CB-14EA-4023-8DF8-9266E39B5A91}" destId="{9DC7D7EE-0409-7F41-A0C1-B292432ED5AA}" srcOrd="0" destOrd="0" presId="urn:microsoft.com/office/officeart/2005/8/layout/vList2"/>
    <dgm:cxn modelId="{80955BE9-6270-41D9-BAC6-3FAC5FA41734}" srcId="{E2622347-45D4-4EB0-90FB-544B7FBFDAA3}" destId="{3482C44C-84DB-47DA-BAE0-792B2E354EAD}" srcOrd="1" destOrd="0" parTransId="{AB85BAB1-66EA-47E1-B4F0-20D93C474696}" sibTransId="{14E78680-AEE4-4CF2-8D05-F90153463EE3}"/>
    <dgm:cxn modelId="{BC5979F8-62B3-4A42-9F74-E057512A6B3E}" type="presOf" srcId="{7B0AAE53-1D20-436F-A35E-07523932F88F}" destId="{4F986AB9-1787-C645-869E-9B7407264806}" srcOrd="0" destOrd="0" presId="urn:microsoft.com/office/officeart/2005/8/layout/vList2"/>
    <dgm:cxn modelId="{C05AB5F6-0510-CA42-A937-7A9C04C8D701}" type="presParOf" srcId="{A8677C56-6D8D-B44B-AE61-C51548E20FED}" destId="{9DC7D7EE-0409-7F41-A0C1-B292432ED5AA}" srcOrd="0" destOrd="0" presId="urn:microsoft.com/office/officeart/2005/8/layout/vList2"/>
    <dgm:cxn modelId="{6A3B3DC8-3E92-724D-9AB5-886722A8327E}" type="presParOf" srcId="{A8677C56-6D8D-B44B-AE61-C51548E20FED}" destId="{B4732250-BB51-5F46-8A35-315909B79160}" srcOrd="1" destOrd="0" presId="urn:microsoft.com/office/officeart/2005/8/layout/vList2"/>
    <dgm:cxn modelId="{10C5AD65-0816-F349-9042-E504FE355F0A}" type="presParOf" srcId="{A8677C56-6D8D-B44B-AE61-C51548E20FED}" destId="{08328486-288A-3045-A0A7-27D0443469C0}" srcOrd="2" destOrd="0" presId="urn:microsoft.com/office/officeart/2005/8/layout/vList2"/>
    <dgm:cxn modelId="{6F79DE7B-8847-D945-9CDF-9CDB9D548E9C}" type="presParOf" srcId="{A8677C56-6D8D-B44B-AE61-C51548E20FED}" destId="{4F986AB9-1787-C645-869E-9B740726480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35C96-83D8-4540-990D-B2849A1259EB}">
      <dsp:nvSpPr>
        <dsp:cNvPr id="0" name=""/>
        <dsp:cNvSpPr/>
      </dsp:nvSpPr>
      <dsp:spPr>
        <a:xfrm>
          <a:off x="0" y="237447"/>
          <a:ext cx="4366325" cy="14480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u="sng" kern="1200"/>
            <a:t>Forensics</a:t>
          </a:r>
          <a:r>
            <a:rPr lang="en-US" sz="2100" kern="1200"/>
            <a:t> is the application of scientific knowledge to legal problems</a:t>
          </a:r>
        </a:p>
      </dsp:txBody>
      <dsp:txXfrm>
        <a:off x="70690" y="308137"/>
        <a:ext cx="4224945" cy="1306714"/>
      </dsp:txXfrm>
    </dsp:sp>
    <dsp:sp modelId="{036DF55A-885F-E346-AD07-10F0A1F9F620}">
      <dsp:nvSpPr>
        <dsp:cNvPr id="0" name=""/>
        <dsp:cNvSpPr/>
      </dsp:nvSpPr>
      <dsp:spPr>
        <a:xfrm>
          <a:off x="0" y="1746021"/>
          <a:ext cx="4366325" cy="1448094"/>
        </a:xfrm>
        <a:prstGeom prst="roundRect">
          <a:avLst/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u="sng" kern="1200"/>
            <a:t>Digital Forensics</a:t>
          </a:r>
          <a:r>
            <a:rPr lang="en-US" sz="2100" kern="1200"/>
            <a:t> uses scientific principles to provide assurance in explaining what has or has not happened on a computer system</a:t>
          </a:r>
        </a:p>
      </dsp:txBody>
      <dsp:txXfrm>
        <a:off x="70690" y="1816711"/>
        <a:ext cx="4224945" cy="1306714"/>
      </dsp:txXfrm>
    </dsp:sp>
    <dsp:sp modelId="{B3F27DAC-F66F-D348-8AD3-59BEDF817592}">
      <dsp:nvSpPr>
        <dsp:cNvPr id="0" name=""/>
        <dsp:cNvSpPr/>
      </dsp:nvSpPr>
      <dsp:spPr>
        <a:xfrm>
          <a:off x="0" y="3254596"/>
          <a:ext cx="4366325" cy="1448094"/>
        </a:xfrm>
        <a:prstGeom prst="round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RFC 3227 – Guidelines collecting and archiving evidence</a:t>
          </a:r>
        </a:p>
      </dsp:txBody>
      <dsp:txXfrm>
        <a:off x="70690" y="3325286"/>
        <a:ext cx="4224945" cy="1306714"/>
      </dsp:txXfrm>
    </dsp:sp>
    <dsp:sp modelId="{529DAE52-963D-7241-8E82-145B87233D3A}">
      <dsp:nvSpPr>
        <dsp:cNvPr id="0" name=""/>
        <dsp:cNvSpPr/>
      </dsp:nvSpPr>
      <dsp:spPr>
        <a:xfrm>
          <a:off x="0" y="4702690"/>
          <a:ext cx="436632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>
              <a:hlinkClick xmlns:r="http://schemas.openxmlformats.org/officeDocument/2006/relationships" r:id="rId1"/>
            </a:rPr>
            <a:t>https://tools.ietf.org/html/rfc3227</a:t>
          </a:r>
          <a:endParaRPr lang="en-US" sz="1600" kern="1200"/>
        </a:p>
      </dsp:txBody>
      <dsp:txXfrm>
        <a:off x="0" y="4702690"/>
        <a:ext cx="4366325" cy="347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1F0F0-ABC8-0543-BAFA-D66CD0BB5BDC}">
      <dsp:nvSpPr>
        <dsp:cNvPr id="0" name=""/>
        <dsp:cNvSpPr/>
      </dsp:nvSpPr>
      <dsp:spPr>
        <a:xfrm>
          <a:off x="0" y="108829"/>
          <a:ext cx="4366325" cy="65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Capture System Image</a:t>
          </a:r>
        </a:p>
      </dsp:txBody>
      <dsp:txXfrm>
        <a:off x="31984" y="140813"/>
        <a:ext cx="4302357" cy="591232"/>
      </dsp:txXfrm>
    </dsp:sp>
    <dsp:sp modelId="{DF9D0687-C7FE-0A4E-A050-E46A530CDABC}">
      <dsp:nvSpPr>
        <dsp:cNvPr id="0" name=""/>
        <dsp:cNvSpPr/>
      </dsp:nvSpPr>
      <dsp:spPr>
        <a:xfrm>
          <a:off x="0" y="844669"/>
          <a:ext cx="4366325" cy="655200"/>
        </a:xfrm>
        <a:prstGeom prst="roundRect">
          <a:avLst/>
        </a:prstGeom>
        <a:solidFill>
          <a:schemeClr val="accent2">
            <a:hueOff val="421656"/>
            <a:satOff val="-7977"/>
            <a:lumOff val="-55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Network Traffic and Logs</a:t>
          </a:r>
        </a:p>
      </dsp:txBody>
      <dsp:txXfrm>
        <a:off x="31984" y="876653"/>
        <a:ext cx="4302357" cy="591232"/>
      </dsp:txXfrm>
    </dsp:sp>
    <dsp:sp modelId="{DB09D8F0-E42F-6C45-ADC8-142B39213EF4}">
      <dsp:nvSpPr>
        <dsp:cNvPr id="0" name=""/>
        <dsp:cNvSpPr/>
      </dsp:nvSpPr>
      <dsp:spPr>
        <a:xfrm>
          <a:off x="0" y="1580509"/>
          <a:ext cx="4366325" cy="655200"/>
        </a:xfrm>
        <a:prstGeom prst="roundRect">
          <a:avLst/>
        </a:prstGeom>
        <a:solidFill>
          <a:schemeClr val="accent2">
            <a:hueOff val="843311"/>
            <a:satOff val="-15954"/>
            <a:lumOff val="-111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Capture Video</a:t>
          </a:r>
        </a:p>
      </dsp:txBody>
      <dsp:txXfrm>
        <a:off x="31984" y="1612493"/>
        <a:ext cx="4302357" cy="591232"/>
      </dsp:txXfrm>
    </dsp:sp>
    <dsp:sp modelId="{01FC21DC-280B-9042-A5A5-E2D1E1CDBF9F}">
      <dsp:nvSpPr>
        <dsp:cNvPr id="0" name=""/>
        <dsp:cNvSpPr/>
      </dsp:nvSpPr>
      <dsp:spPr>
        <a:xfrm>
          <a:off x="0" y="2316349"/>
          <a:ext cx="4366325" cy="655200"/>
        </a:xfrm>
        <a:prstGeom prst="roundRect">
          <a:avLst/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Record Time Offset</a:t>
          </a:r>
        </a:p>
      </dsp:txBody>
      <dsp:txXfrm>
        <a:off x="31984" y="2348333"/>
        <a:ext cx="4302357" cy="591232"/>
      </dsp:txXfrm>
    </dsp:sp>
    <dsp:sp modelId="{9DC46502-4585-744D-A203-96FDE5493D78}">
      <dsp:nvSpPr>
        <dsp:cNvPr id="0" name=""/>
        <dsp:cNvSpPr/>
      </dsp:nvSpPr>
      <dsp:spPr>
        <a:xfrm>
          <a:off x="0" y="3052189"/>
          <a:ext cx="4366325" cy="655200"/>
        </a:xfrm>
        <a:prstGeom prst="roundRect">
          <a:avLst/>
        </a:prstGeom>
        <a:solidFill>
          <a:schemeClr val="accent2">
            <a:hueOff val="1686623"/>
            <a:satOff val="-31908"/>
            <a:lumOff val="-22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Takes Hashes</a:t>
          </a:r>
        </a:p>
      </dsp:txBody>
      <dsp:txXfrm>
        <a:off x="31984" y="3084173"/>
        <a:ext cx="4302357" cy="591232"/>
      </dsp:txXfrm>
    </dsp:sp>
    <dsp:sp modelId="{D13B3563-4199-BE42-80C1-F3D91B31B1B1}">
      <dsp:nvSpPr>
        <dsp:cNvPr id="0" name=""/>
        <dsp:cNvSpPr/>
      </dsp:nvSpPr>
      <dsp:spPr>
        <a:xfrm>
          <a:off x="0" y="3788029"/>
          <a:ext cx="4366325" cy="655200"/>
        </a:xfrm>
        <a:prstGeom prst="roundRect">
          <a:avLst/>
        </a:prstGeom>
        <a:solidFill>
          <a:schemeClr val="accent2">
            <a:hueOff val="2108278"/>
            <a:satOff val="-39885"/>
            <a:lumOff val="-27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Screenshots</a:t>
          </a:r>
        </a:p>
      </dsp:txBody>
      <dsp:txXfrm>
        <a:off x="31984" y="3820013"/>
        <a:ext cx="4302357" cy="591232"/>
      </dsp:txXfrm>
    </dsp:sp>
    <dsp:sp modelId="{6FF30F9C-6733-0F43-A65D-1072F0EFE0DB}">
      <dsp:nvSpPr>
        <dsp:cNvPr id="0" name=""/>
        <dsp:cNvSpPr/>
      </dsp:nvSpPr>
      <dsp:spPr>
        <a:xfrm>
          <a:off x="0" y="4523869"/>
          <a:ext cx="4366325" cy="655200"/>
        </a:xfrm>
        <a:prstGeom prst="round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Witness Interviews</a:t>
          </a:r>
        </a:p>
      </dsp:txBody>
      <dsp:txXfrm>
        <a:off x="31984" y="4555853"/>
        <a:ext cx="4302357" cy="591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AC6A0-BF3F-A64A-B706-E18FED6183AD}">
      <dsp:nvSpPr>
        <dsp:cNvPr id="0" name=""/>
        <dsp:cNvSpPr/>
      </dsp:nvSpPr>
      <dsp:spPr>
        <a:xfrm>
          <a:off x="873265" y="464"/>
          <a:ext cx="3493060" cy="25664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775" tIns="651888" rIns="67775" bIns="651888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Creating a replica of a system’s physical memory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Once done, a hex editor can analyze it on another system</a:t>
          </a:r>
        </a:p>
      </dsp:txBody>
      <dsp:txXfrm>
        <a:off x="873265" y="464"/>
        <a:ext cx="3493060" cy="2566489"/>
      </dsp:txXfrm>
    </dsp:sp>
    <dsp:sp modelId="{28903DE5-76A8-B94B-B407-96B5319F151C}">
      <dsp:nvSpPr>
        <dsp:cNvPr id="0" name=""/>
        <dsp:cNvSpPr/>
      </dsp:nvSpPr>
      <dsp:spPr>
        <a:xfrm>
          <a:off x="0" y="464"/>
          <a:ext cx="873265" cy="25664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10" tIns="253512" rIns="46210" bIns="2535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Creating</a:t>
          </a:r>
        </a:p>
      </dsp:txBody>
      <dsp:txXfrm>
        <a:off x="0" y="464"/>
        <a:ext cx="873265" cy="2566489"/>
      </dsp:txXfrm>
    </dsp:sp>
    <dsp:sp modelId="{864175F2-7E75-0346-97C9-3A528A26E7D1}">
      <dsp:nvSpPr>
        <dsp:cNvPr id="0" name=""/>
        <dsp:cNvSpPr/>
      </dsp:nvSpPr>
      <dsp:spPr>
        <a:xfrm>
          <a:off x="873265" y="2720943"/>
          <a:ext cx="3493060" cy="2566489"/>
        </a:xfrm>
        <a:prstGeom prst="rect">
          <a:avLst/>
        </a:prstGeom>
        <a:solidFill>
          <a:schemeClr val="accent5">
            <a:hueOff val="5002879"/>
            <a:satOff val="3700"/>
            <a:lumOff val="10391"/>
            <a:alphaOff val="0"/>
          </a:schemeClr>
        </a:solidFill>
        <a:ln w="15875" cap="flat" cmpd="sng" algn="ctr">
          <a:solidFill>
            <a:schemeClr val="accent5">
              <a:hueOff val="5002879"/>
              <a:satOff val="3700"/>
              <a:lumOff val="103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775" tIns="651888" rIns="67775" bIns="651888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Creating images of internal storage devices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Proper practice is to use a write blocker when making a forensic copy of a drive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Once a copy is created, other working copies can be created for analysis and sharing with investigators</a:t>
          </a:r>
        </a:p>
      </dsp:txBody>
      <dsp:txXfrm>
        <a:off x="873265" y="2720943"/>
        <a:ext cx="3493060" cy="2566489"/>
      </dsp:txXfrm>
    </dsp:sp>
    <dsp:sp modelId="{C737A43E-57CA-8741-B5F4-E1BF442D9C6F}">
      <dsp:nvSpPr>
        <dsp:cNvPr id="0" name=""/>
        <dsp:cNvSpPr/>
      </dsp:nvSpPr>
      <dsp:spPr>
        <a:xfrm>
          <a:off x="0" y="2720943"/>
          <a:ext cx="873265" cy="25664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5002879"/>
              <a:satOff val="3700"/>
              <a:lumOff val="103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10" tIns="253512" rIns="46210" bIns="2535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Creating</a:t>
          </a:r>
        </a:p>
      </dsp:txBody>
      <dsp:txXfrm>
        <a:off x="0" y="2720943"/>
        <a:ext cx="873265" cy="25664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0D380-E333-2244-A1B4-AA135EFB1AAA}">
      <dsp:nvSpPr>
        <dsp:cNvPr id="0" name=""/>
        <dsp:cNvSpPr/>
      </dsp:nvSpPr>
      <dsp:spPr>
        <a:xfrm>
          <a:off x="0" y="1903924"/>
          <a:ext cx="4366325" cy="606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875" tIns="229108" rIns="338875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 lot of useful information in the logs associated with the network infrastructure</a:t>
          </a:r>
        </a:p>
      </dsp:txBody>
      <dsp:txXfrm>
        <a:off x="0" y="1903924"/>
        <a:ext cx="4366325" cy="606375"/>
      </dsp:txXfrm>
    </dsp:sp>
    <dsp:sp modelId="{E42A9472-ECE2-8A49-9743-0516EB36CA3B}">
      <dsp:nvSpPr>
        <dsp:cNvPr id="0" name=""/>
        <dsp:cNvSpPr/>
      </dsp:nvSpPr>
      <dsp:spPr>
        <a:xfrm>
          <a:off x="218316" y="1741564"/>
          <a:ext cx="3056427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26" tIns="0" rIns="11552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Network activity associated with the device</a:t>
          </a:r>
        </a:p>
      </dsp:txBody>
      <dsp:txXfrm>
        <a:off x="234168" y="1757416"/>
        <a:ext cx="3024723" cy="293016"/>
      </dsp:txXfrm>
    </dsp:sp>
    <dsp:sp modelId="{6BD6A561-5795-014E-B066-41EAFA71CA3F}">
      <dsp:nvSpPr>
        <dsp:cNvPr id="0" name=""/>
        <dsp:cNvSpPr/>
      </dsp:nvSpPr>
      <dsp:spPr>
        <a:xfrm>
          <a:off x="0" y="2732059"/>
          <a:ext cx="4366325" cy="8142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875" tIns="229108" rIns="338875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Firewall and IDS logs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Network flow data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Event logs on key servers and services</a:t>
          </a:r>
        </a:p>
      </dsp:txBody>
      <dsp:txXfrm>
        <a:off x="0" y="2732059"/>
        <a:ext cx="4366325" cy="814274"/>
      </dsp:txXfrm>
    </dsp:sp>
    <dsp:sp modelId="{0C5C6D47-2635-9447-B52C-69E6E493DC7C}">
      <dsp:nvSpPr>
        <dsp:cNvPr id="0" name=""/>
        <dsp:cNvSpPr/>
      </dsp:nvSpPr>
      <dsp:spPr>
        <a:xfrm>
          <a:off x="218316" y="2569699"/>
          <a:ext cx="3056427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26" tIns="0" rIns="11552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Lots of sources of network data</a:t>
          </a:r>
        </a:p>
      </dsp:txBody>
      <dsp:txXfrm>
        <a:off x="234168" y="2585551"/>
        <a:ext cx="3024723" cy="2930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7D7EE-0409-7F41-A0C1-B292432ED5AA}">
      <dsp:nvSpPr>
        <dsp:cNvPr id="0" name=""/>
        <dsp:cNvSpPr/>
      </dsp:nvSpPr>
      <dsp:spPr>
        <a:xfrm>
          <a:off x="0" y="414063"/>
          <a:ext cx="4366325" cy="10851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Who saw what?</a:t>
          </a:r>
        </a:p>
      </dsp:txBody>
      <dsp:txXfrm>
        <a:off x="52974" y="467037"/>
        <a:ext cx="4260377" cy="979226"/>
      </dsp:txXfrm>
    </dsp:sp>
    <dsp:sp modelId="{B4732250-BB51-5F46-8A35-315909B79160}">
      <dsp:nvSpPr>
        <dsp:cNvPr id="0" name=""/>
        <dsp:cNvSpPr/>
      </dsp:nvSpPr>
      <dsp:spPr>
        <a:xfrm>
          <a:off x="0" y="1499238"/>
          <a:ext cx="4366325" cy="16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Very important to get first hand recollections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However, witness credibility is always extremely important</a:t>
          </a:r>
        </a:p>
      </dsp:txBody>
      <dsp:txXfrm>
        <a:off x="0" y="1499238"/>
        <a:ext cx="4366325" cy="1622880"/>
      </dsp:txXfrm>
    </dsp:sp>
    <dsp:sp modelId="{08328486-288A-3045-A0A7-27D0443469C0}">
      <dsp:nvSpPr>
        <dsp:cNvPr id="0" name=""/>
        <dsp:cNvSpPr/>
      </dsp:nvSpPr>
      <dsp:spPr>
        <a:xfrm>
          <a:off x="0" y="3122118"/>
          <a:ext cx="4366325" cy="1085174"/>
        </a:xfrm>
        <a:prstGeom prst="round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Human memory is not as long as computer files!</a:t>
          </a:r>
        </a:p>
      </dsp:txBody>
      <dsp:txXfrm>
        <a:off x="52974" y="3175092"/>
        <a:ext cx="4260377" cy="979226"/>
      </dsp:txXfrm>
    </dsp:sp>
    <dsp:sp modelId="{4F986AB9-1787-C645-869E-9B7407264806}">
      <dsp:nvSpPr>
        <dsp:cNvPr id="0" name=""/>
        <dsp:cNvSpPr/>
      </dsp:nvSpPr>
      <dsp:spPr>
        <a:xfrm>
          <a:off x="0" y="4207294"/>
          <a:ext cx="4366325" cy="666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Collect this data/info as early as possible</a:t>
          </a:r>
        </a:p>
      </dsp:txBody>
      <dsp:txXfrm>
        <a:off x="0" y="4207294"/>
        <a:ext cx="4366325" cy="666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541DDB7-652A-42E0-9E4A-6D8117339156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6F88EA8-3C67-4D54-A464-9D890134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56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DDB7-652A-42E0-9E4A-6D8117339156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8EA8-3C67-4D54-A464-9D890134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9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D541DDB7-652A-42E0-9E4A-6D8117339156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6F88EA8-3C67-4D54-A464-9D890134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97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183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DDB7-652A-42E0-9E4A-6D8117339156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8EA8-3C67-4D54-A464-9D890134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1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D541DDB7-652A-42E0-9E4A-6D8117339156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6F88EA8-3C67-4D54-A464-9D890134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D541DDB7-652A-42E0-9E4A-6D8117339156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6F88EA8-3C67-4D54-A464-9D890134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9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D541DDB7-652A-42E0-9E4A-6D8117339156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6F88EA8-3C67-4D54-A464-9D890134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DDB7-652A-42E0-9E4A-6D8117339156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8EA8-3C67-4D54-A464-9D890134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D541DDB7-652A-42E0-9E4A-6D8117339156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6F88EA8-3C67-4D54-A464-9D890134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DDB7-652A-42E0-9E4A-6D8117339156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8EA8-3C67-4D54-A464-9D890134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6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D541DDB7-652A-42E0-9E4A-6D8117339156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56F88EA8-3C67-4D54-A464-9D890134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1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2448612"/>
            <a:ext cx="331406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691977"/>
            <a:ext cx="5821442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E7B87E-B9D1-4A61-8CB4-0CF22DE2265E}"/>
              </a:ext>
            </a:extLst>
          </p:cNvPr>
          <p:cNvSpPr/>
          <p:nvPr/>
        </p:nvSpPr>
        <p:spPr>
          <a:xfrm>
            <a:off x="1962207" y="2061838"/>
            <a:ext cx="5219585" cy="1662475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Gathering Forensics Data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F6C3DD-18E7-4F12-818F-AFA42D6C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Capture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E75EC-702A-4772-AC03-9B5A5D7CE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835" y="803186"/>
            <a:ext cx="4711405" cy="5248622"/>
          </a:xfrm>
        </p:spPr>
        <p:txBody>
          <a:bodyPr>
            <a:normAutofit/>
          </a:bodyPr>
          <a:lstStyle/>
          <a:p>
            <a:r>
              <a:rPr lang="en-US" dirty="0"/>
              <a:t>High-bandwidth data collection that show:</a:t>
            </a:r>
          </a:p>
          <a:p>
            <a:pPr lvl="1"/>
            <a:r>
              <a:rPr lang="en-US" dirty="0"/>
              <a:t>What’s connected to what</a:t>
            </a:r>
          </a:p>
          <a:p>
            <a:pPr lvl="1"/>
            <a:r>
              <a:rPr lang="en-US" dirty="0"/>
              <a:t>How things were laid out</a:t>
            </a:r>
          </a:p>
          <a:p>
            <a:pPr lvl="1"/>
            <a:r>
              <a:rPr lang="en-US" dirty="0"/>
              <a:t>Desktops</a:t>
            </a:r>
          </a:p>
          <a:p>
            <a:r>
              <a:rPr lang="en-US" dirty="0"/>
              <a:t>CCTV’s</a:t>
            </a:r>
          </a:p>
          <a:p>
            <a:pPr lvl="1"/>
            <a:r>
              <a:rPr lang="en-US" dirty="0"/>
              <a:t>Another source of video</a:t>
            </a:r>
          </a:p>
          <a:p>
            <a:pPr lvl="1"/>
            <a:r>
              <a:rPr lang="en-US" dirty="0"/>
              <a:t>Used for security cameras for both industry and homes</a:t>
            </a:r>
          </a:p>
        </p:txBody>
      </p:sp>
    </p:spTree>
    <p:extLst>
      <p:ext uri="{BB962C8B-B14F-4D97-AF65-F5344CB8AC3E}">
        <p14:creationId xmlns:p14="http://schemas.microsoft.com/office/powerpoint/2010/main" val="140289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5E0304-218E-4DEB-8092-A5D3C3364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3" y="4760132"/>
            <a:ext cx="2960565" cy="17778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Recording time offsets</a:t>
            </a:r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0094488-F4AB-4F93-B3BD-71E10E380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818" y="671951"/>
            <a:ext cx="3359108" cy="33591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6B168-EF0D-4124-A71D-3F9C09821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835" y="4767660"/>
            <a:ext cx="4711405" cy="17703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300"/>
              <a:t>Difference between system clock and actual time</a:t>
            </a:r>
          </a:p>
          <a:p>
            <a:pPr lvl="1">
              <a:lnSpc>
                <a:spcPct val="110000"/>
              </a:lnSpc>
            </a:pPr>
            <a:r>
              <a:rPr lang="en-US" sz="1300"/>
              <a:t>Most computers sync their time over the internet with an official time source</a:t>
            </a:r>
          </a:p>
          <a:p>
            <a:pPr lvl="1">
              <a:lnSpc>
                <a:spcPct val="110000"/>
              </a:lnSpc>
            </a:pPr>
            <a:r>
              <a:rPr lang="en-US" sz="1300"/>
              <a:t>Files and events logged will have a timestamp based off the machine itself</a:t>
            </a:r>
          </a:p>
          <a:p>
            <a:pPr lvl="1">
              <a:lnSpc>
                <a:spcPct val="110000"/>
              </a:lnSpc>
            </a:pPr>
            <a:r>
              <a:rPr lang="en-US" sz="1300"/>
              <a:t>Don’t assume the clock is accurate</a:t>
            </a:r>
          </a:p>
          <a:p>
            <a:pPr lvl="1">
              <a:lnSpc>
                <a:spcPct val="110000"/>
              </a:lnSpc>
            </a:pPr>
            <a:r>
              <a:rPr lang="en-US" sz="1300"/>
              <a:t>It’s necessary to know the offset to allow correlation of timestamp data from records inside a computer</a:t>
            </a:r>
          </a:p>
          <a:p>
            <a:pPr lvl="1">
              <a:lnSpc>
                <a:spcPct val="110000"/>
              </a:lnSpc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311817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9BDD1-76E9-4A8B-B62A-59432F1F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0" y="2349925"/>
            <a:ext cx="1831420" cy="2456442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Take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FE64C-93EF-495B-AE02-213CE14C2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739" y="1111249"/>
            <a:ext cx="4915501" cy="4635503"/>
          </a:xfrm>
        </p:spPr>
        <p:txBody>
          <a:bodyPr>
            <a:normAutofit/>
          </a:bodyPr>
          <a:lstStyle/>
          <a:p>
            <a:r>
              <a:rPr lang="en-US" dirty="0"/>
              <a:t>Digital hashes help ensure there’s no tampering</a:t>
            </a:r>
          </a:p>
          <a:p>
            <a:r>
              <a:rPr lang="en-US" dirty="0"/>
              <a:t>MD5 (Message Digest 5)</a:t>
            </a:r>
          </a:p>
          <a:p>
            <a:pPr lvl="1"/>
            <a:r>
              <a:rPr lang="en-US" dirty="0"/>
              <a:t>Consists of 128 bits displayed as a hexadecimal</a:t>
            </a:r>
          </a:p>
          <a:p>
            <a:r>
              <a:rPr lang="en-US" dirty="0"/>
              <a:t>CRC (Cyclical Redundancy Check)</a:t>
            </a:r>
          </a:p>
          <a:p>
            <a:pPr lvl="1"/>
            <a:r>
              <a:rPr lang="en-US" dirty="0"/>
              <a:t>Consists of 32 bits displayed as a hexadecimal</a:t>
            </a:r>
          </a:p>
          <a:p>
            <a:r>
              <a:rPr lang="en-US" dirty="0"/>
              <a:t>Create an MD5 hash for an image, file, or group of files</a:t>
            </a:r>
          </a:p>
          <a:p>
            <a:pPr lvl="1"/>
            <a:r>
              <a:rPr lang="en-US" dirty="0"/>
              <a:t>Data can be verified at any time</a:t>
            </a:r>
          </a:p>
        </p:txBody>
      </p:sp>
    </p:spTree>
    <p:extLst>
      <p:ext uri="{BB962C8B-B14F-4D97-AF65-F5344CB8AC3E}">
        <p14:creationId xmlns:p14="http://schemas.microsoft.com/office/powerpoint/2010/main" val="4001522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368" y="6419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C40045-3931-4F5B-BFDA-CB5657884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4300EE0-ECBD-4A99-A182-D65E0E6E6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6F00B75-03DF-4D45-9B0D-64C830BD6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8D3ABB2-C1A2-49A0-A399-DF61B1EF6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A1AEAE7-4978-4A5B-AAD2-E2E78726F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A9AAEEE-4B18-43DC-B196-17B61CD41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07703FD-FEEE-4777-846F-8C38F40CE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883325D-A3A9-46FF-B7CB-EE9275222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009273A-6FB2-45C9-814B-F9F243C59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1456BB4-6CF2-4A71-BE63-1AC03A287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0F94609-6C4C-45C5-B029-0704F4BB6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532FA0C-81DB-47C4-A39A-77A779E23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F2A2ED01-9837-46A7-B28E-15B6C229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E52EFEE-3C02-41C5-852D-699079C2E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4ED1A46-9C33-4642-B4E6-DE8FB6E3F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8825798-C5AC-4262-B3CA-FAA373172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41EF5B5-A116-4AE7-82D0-A06B0FF58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053245D-DA29-4C13-84C9-74915048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166F809-C998-47FD-8299-4F9BA65D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C6184C9-DD88-444D-83F9-7E5C128E5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96A02A4D-21A3-44E5-BEFC-1DD2E8262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31F515F-6B6B-48A5-99B1-F9BBCF8F6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7CB0E7-2FC4-4C27-902B-1F31F445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3" y="1472864"/>
            <a:ext cx="2824247" cy="4578943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</a:rPr>
              <a:t>Screenshots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0BC2F97-F3ED-4F01-B461-9A522CD97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1418" y="1331697"/>
            <a:ext cx="144937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837A-E1CE-4B6F-A5E6-B7027075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490" y="1472864"/>
            <a:ext cx="4613750" cy="4578944"/>
          </a:xfrm>
        </p:spPr>
        <p:txBody>
          <a:bodyPr anchor="t">
            <a:normAutofit/>
          </a:bodyPr>
          <a:lstStyle/>
          <a:p>
            <a:r>
              <a:rPr lang="en-US" dirty="0"/>
              <a:t>Taking a picture of what’s on a screen</a:t>
            </a:r>
          </a:p>
          <a:p>
            <a:pPr lvl="1"/>
            <a:r>
              <a:rPr lang="en-US" dirty="0"/>
              <a:t>Usually at time of evidence collection</a:t>
            </a:r>
          </a:p>
          <a:p>
            <a:r>
              <a:rPr lang="en-US" dirty="0"/>
              <a:t>Cannot always trust system internals to be free of tampering</a:t>
            </a:r>
          </a:p>
          <a:p>
            <a:pPr lvl="1"/>
            <a:r>
              <a:rPr lang="en-US" dirty="0"/>
              <a:t>Thus, don’t always (or just) use internal screenshot capture methods</a:t>
            </a:r>
          </a:p>
          <a:p>
            <a:pPr lvl="2"/>
            <a:r>
              <a:rPr lang="en-US" dirty="0"/>
              <a:t>Can use digital camera or recorder</a:t>
            </a:r>
          </a:p>
        </p:txBody>
      </p:sp>
    </p:spTree>
    <p:extLst>
      <p:ext uri="{BB962C8B-B14F-4D97-AF65-F5344CB8AC3E}">
        <p14:creationId xmlns:p14="http://schemas.microsoft.com/office/powerpoint/2010/main" val="1737901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BE38-C8C7-4D7E-9164-F67ADF52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Witness Interviews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EC5BA1-DCA1-40A5-B70A-F554709ED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689951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29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Digital Forensics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8FFCD4-D5AA-4815-973C-47FB1EAEEC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11016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627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1C1F-EADD-460C-8066-CB8AFA2D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0" y="2349925"/>
            <a:ext cx="1831420" cy="2456442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Order of volatility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14D7E-E45E-4E7F-955A-93A2E2E51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739" y="1111249"/>
            <a:ext cx="4915501" cy="4635503"/>
          </a:xfrm>
        </p:spPr>
        <p:txBody>
          <a:bodyPr>
            <a:normAutofit/>
          </a:bodyPr>
          <a:lstStyle/>
          <a:p>
            <a:r>
              <a:rPr lang="en-US" dirty="0"/>
              <a:t>Lifetime of data</a:t>
            </a:r>
          </a:p>
          <a:p>
            <a:pPr lvl="1"/>
            <a:r>
              <a:rPr lang="en-US" dirty="0"/>
              <a:t>Used to prioritize collection efforts as to not lose valuable forensic evidence</a:t>
            </a:r>
          </a:p>
          <a:p>
            <a:r>
              <a:rPr lang="en-US" dirty="0"/>
              <a:t>Order of volatility of digital information in a system</a:t>
            </a:r>
          </a:p>
          <a:p>
            <a:pPr marL="682625" lvl="1" indent="-457200">
              <a:buFont typeface="+mj-lt"/>
              <a:buAutoNum type="arabicPeriod"/>
            </a:pPr>
            <a:r>
              <a:rPr lang="en-US" dirty="0"/>
              <a:t>CPU, cache, and register contents (collect first)</a:t>
            </a:r>
          </a:p>
          <a:p>
            <a:pPr marL="682625" lvl="1" indent="-457200">
              <a:buFont typeface="+mj-lt"/>
              <a:buAutoNum type="arabicPeriod"/>
            </a:pPr>
            <a:r>
              <a:rPr lang="en-US" dirty="0"/>
              <a:t>Routing tables, ARP cache, process table, kernel stats, memory</a:t>
            </a:r>
          </a:p>
          <a:p>
            <a:pPr marL="682625" lvl="1" indent="-457200">
              <a:buFont typeface="+mj-lt"/>
              <a:buAutoNum type="arabicPeriod"/>
            </a:pPr>
            <a:r>
              <a:rPr lang="en-US" dirty="0"/>
              <a:t>Live network connections and data flows</a:t>
            </a:r>
          </a:p>
          <a:p>
            <a:pPr marL="682625" lvl="1" indent="-457200">
              <a:buFont typeface="+mj-lt"/>
              <a:buAutoNum type="arabicPeriod"/>
            </a:pPr>
            <a:r>
              <a:rPr lang="en-US" dirty="0"/>
              <a:t>Memory (RAM)</a:t>
            </a:r>
          </a:p>
          <a:p>
            <a:pPr marL="682625" lvl="1" indent="-457200">
              <a:buFont typeface="+mj-lt"/>
              <a:buAutoNum type="arabicPeriod"/>
            </a:pPr>
            <a:r>
              <a:rPr lang="en-US" dirty="0"/>
              <a:t>Temporary file system</a:t>
            </a:r>
          </a:p>
          <a:p>
            <a:pPr marL="682625" lvl="1" indent="-457200">
              <a:buFont typeface="+mj-lt"/>
              <a:buAutoNum type="arabicPeriod"/>
            </a:pPr>
            <a:r>
              <a:rPr lang="en-US" dirty="0"/>
              <a:t>Data on hard disk</a:t>
            </a:r>
          </a:p>
          <a:p>
            <a:pPr marL="682625" lvl="1" indent="-457200">
              <a:buFont typeface="+mj-lt"/>
              <a:buAutoNum type="arabicPeriod"/>
            </a:pPr>
            <a:r>
              <a:rPr lang="en-US" dirty="0"/>
              <a:t>Remotely logged data</a:t>
            </a:r>
          </a:p>
          <a:p>
            <a:pPr marL="682625" lvl="1" indent="-457200">
              <a:buFont typeface="+mj-lt"/>
              <a:buAutoNum type="arabicPeriod"/>
            </a:pPr>
            <a:r>
              <a:rPr lang="en-US" dirty="0"/>
              <a:t>Data stored on archival media/backups (Collect last)</a:t>
            </a:r>
          </a:p>
          <a:p>
            <a:pPr marL="2254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56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2B27C-0E5E-43BF-81FE-AACDD471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0" y="762608"/>
            <a:ext cx="7861139" cy="1003932"/>
          </a:xfrm>
        </p:spPr>
        <p:txBody>
          <a:bodyPr anchor="ctr">
            <a:normAutofit/>
          </a:bodyPr>
          <a:lstStyle/>
          <a:p>
            <a:pPr algn="l"/>
            <a:r>
              <a:rPr lang="en-US" sz="3100">
                <a:solidFill>
                  <a:schemeClr val="accent1"/>
                </a:solidFill>
              </a:rPr>
              <a:t>Chain of custody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74AEB-8646-4E85-BCE6-BD8DCAA8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" y="2635976"/>
            <a:ext cx="6170452" cy="354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/>
              <a:t>According to NIST, chain of custody is a process that tracks the movement of evidence through its collection, safeguarding, and analysis lifecycle by documenting each person who handled the evidence, the date/time it was collected or transferred, and the purpose of the transfer.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34031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68E89A-40E9-4F0A-B7FC-62B43ACF6D06}"/>
              </a:ext>
            </a:extLst>
          </p:cNvPr>
          <p:cNvSpPr txBox="1">
            <a:spLocks/>
          </p:cNvSpPr>
          <p:nvPr/>
        </p:nvSpPr>
        <p:spPr>
          <a:xfrm>
            <a:off x="605790" y="762608"/>
            <a:ext cx="7861139" cy="100393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3100" spc="-150">
                <a:solidFill>
                  <a:schemeClr val="accent1"/>
                </a:solidFill>
                <a:latin typeface="+mj-lt"/>
                <a:cs typeface="+mj-cs"/>
              </a:rPr>
              <a:t>Chain of custody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74AEB-8646-4E85-BCE6-BD8DCAA8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" y="2635976"/>
            <a:ext cx="6170452" cy="35427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228600" defTabSz="914400"/>
            <a:r>
              <a:rPr lang="en-US" sz="1400"/>
              <a:t>Record each item as evidence</a:t>
            </a:r>
          </a:p>
          <a:p>
            <a:pPr marL="514350" indent="-228600" defTabSz="914400"/>
            <a:r>
              <a:rPr lang="en-US" sz="1400"/>
              <a:t>Record who/date/time collected it</a:t>
            </a:r>
          </a:p>
          <a:p>
            <a:pPr marL="514350" indent="-228600" defTabSz="914400"/>
            <a:r>
              <a:rPr lang="en-US" sz="1400"/>
              <a:t>Write description of item(s)</a:t>
            </a:r>
          </a:p>
          <a:p>
            <a:pPr marL="514350" indent="-228600" defTabSz="914400"/>
            <a:r>
              <a:rPr lang="en-US" sz="1400"/>
              <a:t>Evidence in container (name/date/time of collector)</a:t>
            </a:r>
          </a:p>
          <a:p>
            <a:pPr marL="514350" indent="-228600" defTabSz="914400"/>
            <a:r>
              <a:rPr lang="en-US" sz="1400"/>
              <a:t>Record all message digest (hash) values</a:t>
            </a:r>
          </a:p>
          <a:p>
            <a:pPr marL="514350" indent="-228600" defTabSz="914400"/>
            <a:r>
              <a:rPr lang="en-US" sz="1400"/>
              <a:t>Securely transport item(s) to storage</a:t>
            </a:r>
          </a:p>
          <a:p>
            <a:pPr marL="514350" indent="-228600" defTabSz="914400"/>
            <a:r>
              <a:rPr lang="en-US" sz="1400"/>
              <a:t>Obtain signature from person at storage facility</a:t>
            </a:r>
          </a:p>
          <a:p>
            <a:pPr marL="514350" indent="-228600" defTabSz="914400"/>
            <a:r>
              <a:rPr lang="en-US" sz="1400"/>
              <a:t>Prevent access to item(s) and/or prevent compromise to items</a:t>
            </a:r>
          </a:p>
          <a:p>
            <a:pPr marL="514350" indent="-228600" defTabSz="914400"/>
            <a:r>
              <a:rPr lang="en-US" sz="1400"/>
              <a:t>Securely transport items to court as evidence</a:t>
            </a:r>
          </a:p>
          <a:p>
            <a:pPr indent="-228600" defTabSz="914400"/>
            <a:endParaRPr lang="en-US" sz="1400"/>
          </a:p>
          <a:p>
            <a:pPr indent="-228600" defTabSz="914400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22131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712A2-2060-47B3-8569-09DF7588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0" y="2349925"/>
            <a:ext cx="1831420" cy="2456442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Legal 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4151-CB3D-401B-B31A-49F9B9FAD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739" y="1111249"/>
            <a:ext cx="4915501" cy="4635503"/>
          </a:xfrm>
        </p:spPr>
        <p:txBody>
          <a:bodyPr>
            <a:normAutofit/>
          </a:bodyPr>
          <a:lstStyle/>
          <a:p>
            <a:r>
              <a:rPr lang="en-US" dirty="0"/>
              <a:t>The process to properly preserve evidence for case</a:t>
            </a:r>
          </a:p>
          <a:p>
            <a:pPr lvl="1"/>
            <a:r>
              <a:rPr lang="en-US" dirty="0"/>
              <a:t>Also known as a litigation hold</a:t>
            </a:r>
          </a:p>
          <a:p>
            <a:pPr lvl="1"/>
            <a:r>
              <a:rPr lang="en-US" dirty="0"/>
              <a:t>Usually triggered by one organization issuing a hold notification to another organization</a:t>
            </a:r>
          </a:p>
          <a:p>
            <a:r>
              <a:rPr lang="en-US" dirty="0"/>
              <a:t>Hold notification</a:t>
            </a:r>
          </a:p>
          <a:p>
            <a:pPr lvl="1"/>
            <a:r>
              <a:rPr lang="en-US" dirty="0"/>
              <a:t>Records custodians are instructed to preserve data</a:t>
            </a:r>
          </a:p>
          <a:p>
            <a:r>
              <a:rPr lang="en-US" dirty="0"/>
              <a:t>No data can be altered once notice is received</a:t>
            </a:r>
          </a:p>
          <a:p>
            <a:pPr lvl="1"/>
            <a:r>
              <a:rPr lang="en-US" dirty="0"/>
              <a:t>Otherwise it’s a violation of the hold request</a:t>
            </a:r>
          </a:p>
          <a:p>
            <a:pPr lvl="2"/>
            <a:r>
              <a:rPr lang="en-US" dirty="0"/>
              <a:t>Judge can consider this an act of hiding evidence</a:t>
            </a:r>
          </a:p>
        </p:txBody>
      </p:sp>
    </p:spTree>
    <p:extLst>
      <p:ext uri="{BB962C8B-B14F-4D97-AF65-F5344CB8AC3E}">
        <p14:creationId xmlns:p14="http://schemas.microsoft.com/office/powerpoint/2010/main" val="886566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3CA4-637C-44A6-A51C-140F0106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Data Acquisition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59078C-261C-4716-9AA5-D3FBB7B5CC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985101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3532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E0B1-C07A-4DA2-915E-E1D4F748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Capture System Image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F25785-CDFA-4A7F-B40C-73E66EEA4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40928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4306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E0B1-C07A-4DA2-915E-E1D4F748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Network traffic and logs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BC6EE2-7C59-4C44-9905-5143B85901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925201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131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11283</TotalTime>
  <Words>692</Words>
  <Application>Microsoft Macintosh PowerPoint</Application>
  <PresentationFormat>On-screen Show (4:3)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Digital Forensics</vt:lpstr>
      <vt:lpstr>Order of volatility</vt:lpstr>
      <vt:lpstr>Chain of custody</vt:lpstr>
      <vt:lpstr>PowerPoint Presentation</vt:lpstr>
      <vt:lpstr>Legal hold</vt:lpstr>
      <vt:lpstr>Data Acquisition</vt:lpstr>
      <vt:lpstr>Capture System Image</vt:lpstr>
      <vt:lpstr>Network traffic and logs</vt:lpstr>
      <vt:lpstr>Capture video</vt:lpstr>
      <vt:lpstr>Recording time offsets</vt:lpstr>
      <vt:lpstr>Take hashes</vt:lpstr>
      <vt:lpstr>Screenshots</vt:lpstr>
      <vt:lpstr>Witness Interviews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64</cp:revision>
  <dcterms:created xsi:type="dcterms:W3CDTF">2019-04-17T19:12:48Z</dcterms:created>
  <dcterms:modified xsi:type="dcterms:W3CDTF">2021-03-04T16:43:44Z</dcterms:modified>
  <cp:category>pptx, curriculum, cyber</cp:category>
</cp:coreProperties>
</file>