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689A-F8ED-4F25-9F57-C0C2DE7567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2CFE23-F05E-4799-8405-79CFA4C151ED}">
      <dgm:prSet/>
      <dgm:spPr/>
      <dgm:t>
        <a:bodyPr/>
        <a:lstStyle/>
        <a:p>
          <a:r>
            <a:rPr lang="en-US"/>
            <a:t>There will be a lot of data</a:t>
          </a:r>
        </a:p>
      </dgm:t>
    </dgm:pt>
    <dgm:pt modelId="{6E43B5CB-FA36-4F24-8DDB-B5D7BBEC4262}" type="parTrans" cxnId="{953BBC9A-7648-471A-8B9A-59829D9F97CC}">
      <dgm:prSet/>
      <dgm:spPr/>
      <dgm:t>
        <a:bodyPr/>
        <a:lstStyle/>
        <a:p>
          <a:endParaRPr lang="en-US"/>
        </a:p>
      </dgm:t>
    </dgm:pt>
    <dgm:pt modelId="{A9C1AAC0-5FB8-4345-8013-FC344800BA5D}" type="sibTrans" cxnId="{953BBC9A-7648-471A-8B9A-59829D9F97CC}">
      <dgm:prSet/>
      <dgm:spPr/>
      <dgm:t>
        <a:bodyPr/>
        <a:lstStyle/>
        <a:p>
          <a:endParaRPr lang="en-US"/>
        </a:p>
      </dgm:t>
    </dgm:pt>
    <dgm:pt modelId="{5EC7A251-8B6D-40AF-96E0-D721087B4217}">
      <dgm:prSet/>
      <dgm:spPr/>
      <dgm:t>
        <a:bodyPr/>
        <a:lstStyle/>
        <a:p>
          <a:r>
            <a:rPr lang="en-US"/>
            <a:t>You need to keep it all</a:t>
          </a:r>
        </a:p>
      </dgm:t>
    </dgm:pt>
    <dgm:pt modelId="{F5049017-B306-4BBE-B0BA-1E31BC1785C8}" type="parTrans" cxnId="{9C0EE354-E022-4605-9D97-39DEDF2D762F}">
      <dgm:prSet/>
      <dgm:spPr/>
      <dgm:t>
        <a:bodyPr/>
        <a:lstStyle/>
        <a:p>
          <a:endParaRPr lang="en-US"/>
        </a:p>
      </dgm:t>
    </dgm:pt>
    <dgm:pt modelId="{F6CDF5CF-7986-4605-8967-6D4B2170B6AC}" type="sibTrans" cxnId="{9C0EE354-E022-4605-9D97-39DEDF2D762F}">
      <dgm:prSet/>
      <dgm:spPr/>
      <dgm:t>
        <a:bodyPr/>
        <a:lstStyle/>
        <a:p>
          <a:endParaRPr lang="en-US"/>
        </a:p>
      </dgm:t>
    </dgm:pt>
    <dgm:pt modelId="{F96BA4F0-6A88-48CA-A3AB-D439CAF0BD4E}">
      <dgm:prSet/>
      <dgm:spPr/>
      <dgm:t>
        <a:bodyPr/>
        <a:lstStyle/>
        <a:p>
          <a:r>
            <a:rPr lang="en-US"/>
            <a:t>Important for the current investigation</a:t>
          </a:r>
        </a:p>
      </dgm:t>
    </dgm:pt>
    <dgm:pt modelId="{7A298D26-F973-4DBE-892B-CFC2E49CB1C6}" type="parTrans" cxnId="{D0967C7B-3E4C-4B33-86F2-7C80FC8F6312}">
      <dgm:prSet/>
      <dgm:spPr/>
      <dgm:t>
        <a:bodyPr/>
        <a:lstStyle/>
        <a:p>
          <a:endParaRPr lang="en-US"/>
        </a:p>
      </dgm:t>
    </dgm:pt>
    <dgm:pt modelId="{7B500D8B-173C-4DFD-A6A7-CCEB872B0692}" type="sibTrans" cxnId="{D0967C7B-3E4C-4B33-86F2-7C80FC8F6312}">
      <dgm:prSet/>
      <dgm:spPr/>
      <dgm:t>
        <a:bodyPr/>
        <a:lstStyle/>
        <a:p>
          <a:endParaRPr lang="en-US"/>
        </a:p>
      </dgm:t>
    </dgm:pt>
    <dgm:pt modelId="{4157A4EB-08AB-4949-B4EE-06FAB8434E58}">
      <dgm:prSet/>
      <dgm:spPr/>
      <dgm:t>
        <a:bodyPr/>
        <a:lstStyle/>
        <a:p>
          <a:r>
            <a:rPr lang="en-US"/>
            <a:t>Immediate need to sift through the evidence</a:t>
          </a:r>
        </a:p>
      </dgm:t>
    </dgm:pt>
    <dgm:pt modelId="{BF2762CD-7A5A-41FE-9C94-29D47856E07A}" type="parTrans" cxnId="{81C73BB3-91DA-497D-9196-236675388BD7}">
      <dgm:prSet/>
      <dgm:spPr/>
      <dgm:t>
        <a:bodyPr/>
        <a:lstStyle/>
        <a:p>
          <a:endParaRPr lang="en-US"/>
        </a:p>
      </dgm:t>
    </dgm:pt>
    <dgm:pt modelId="{C94FBAAD-F074-415B-A51C-4377D20585E1}" type="sibTrans" cxnId="{81C73BB3-91DA-497D-9196-236675388BD7}">
      <dgm:prSet/>
      <dgm:spPr/>
      <dgm:t>
        <a:bodyPr/>
        <a:lstStyle/>
        <a:p>
          <a:endParaRPr lang="en-US"/>
        </a:p>
      </dgm:t>
    </dgm:pt>
    <dgm:pt modelId="{5A84B328-0523-494B-BD26-A022EDA00D10}">
      <dgm:prSet/>
      <dgm:spPr/>
      <dgm:t>
        <a:bodyPr/>
        <a:lstStyle/>
        <a:p>
          <a:r>
            <a:rPr lang="en-US"/>
            <a:t>There may be a future investigation</a:t>
          </a:r>
        </a:p>
      </dgm:t>
    </dgm:pt>
    <dgm:pt modelId="{0F278CD0-DCF3-4DE1-894A-181387FFFC56}" type="parTrans" cxnId="{0FF53D9B-BBBF-4113-8A9A-F511EA0CF4DC}">
      <dgm:prSet/>
      <dgm:spPr/>
      <dgm:t>
        <a:bodyPr/>
        <a:lstStyle/>
        <a:p>
          <a:endParaRPr lang="en-US"/>
        </a:p>
      </dgm:t>
    </dgm:pt>
    <dgm:pt modelId="{601DB7FA-CD62-4B05-83D4-1CE069DE1014}" type="sibTrans" cxnId="{0FF53D9B-BBBF-4113-8A9A-F511EA0CF4DC}">
      <dgm:prSet/>
      <dgm:spPr/>
      <dgm:t>
        <a:bodyPr/>
        <a:lstStyle/>
        <a:p>
          <a:endParaRPr lang="en-US"/>
        </a:p>
      </dgm:t>
    </dgm:pt>
    <dgm:pt modelId="{4777B7B5-71EB-48DC-A52D-16FE9A5849BC}">
      <dgm:prSet/>
      <dgm:spPr/>
      <dgm:t>
        <a:bodyPr/>
        <a:lstStyle/>
        <a:p>
          <a:r>
            <a:rPr lang="en-US"/>
            <a:t>Or revisit the existing event</a:t>
          </a:r>
        </a:p>
      </dgm:t>
    </dgm:pt>
    <dgm:pt modelId="{212DD2BF-F1A6-4172-A802-39C60B2EE453}" type="parTrans" cxnId="{866F1031-2BD4-4838-AEBB-B4964797E6B5}">
      <dgm:prSet/>
      <dgm:spPr/>
      <dgm:t>
        <a:bodyPr/>
        <a:lstStyle/>
        <a:p>
          <a:endParaRPr lang="en-US"/>
        </a:p>
      </dgm:t>
    </dgm:pt>
    <dgm:pt modelId="{FCA84C16-0D18-43EB-9FD1-D346A0DE755E}" type="sibTrans" cxnId="{866F1031-2BD4-4838-AEBB-B4964797E6B5}">
      <dgm:prSet/>
      <dgm:spPr/>
      <dgm:t>
        <a:bodyPr/>
        <a:lstStyle/>
        <a:p>
          <a:endParaRPr lang="en-US"/>
        </a:p>
      </dgm:t>
    </dgm:pt>
    <dgm:pt modelId="{7D8E5E7B-0169-465F-8E80-E8ED80A668F1}">
      <dgm:prSet/>
      <dgm:spPr/>
      <dgm:t>
        <a:bodyPr/>
        <a:lstStyle/>
        <a:p>
          <a:r>
            <a:rPr lang="en-US"/>
            <a:t>New items of interest may be discovered</a:t>
          </a:r>
        </a:p>
      </dgm:t>
    </dgm:pt>
    <dgm:pt modelId="{3BA38998-4D7D-426E-851C-E1EA0D7155CC}" type="parTrans" cxnId="{C65D5229-1F10-4A26-800D-E8937E8221ED}">
      <dgm:prSet/>
      <dgm:spPr/>
      <dgm:t>
        <a:bodyPr/>
        <a:lstStyle/>
        <a:p>
          <a:endParaRPr lang="en-US"/>
        </a:p>
      </dgm:t>
    </dgm:pt>
    <dgm:pt modelId="{886FF6CC-93C6-4D61-AD8D-8C1395C67089}" type="sibTrans" cxnId="{C65D5229-1F10-4A26-800D-E8937E8221ED}">
      <dgm:prSet/>
      <dgm:spPr/>
      <dgm:t>
        <a:bodyPr/>
        <a:lstStyle/>
        <a:p>
          <a:endParaRPr lang="en-US"/>
        </a:p>
      </dgm:t>
    </dgm:pt>
    <dgm:pt modelId="{4912F242-86CA-4640-81C8-41EC08B43FC4}">
      <dgm:prSet/>
      <dgm:spPr/>
      <dgm:t>
        <a:bodyPr/>
        <a:lstStyle/>
        <a:p>
          <a:r>
            <a:rPr lang="en-US"/>
            <a:t>You’ll need the data to explore these new items</a:t>
          </a:r>
        </a:p>
      </dgm:t>
    </dgm:pt>
    <dgm:pt modelId="{CA3FE417-DEA9-4DC7-96D8-91427846058B}" type="parTrans" cxnId="{D605382A-9947-4586-B3CC-10971EAF3356}">
      <dgm:prSet/>
      <dgm:spPr/>
      <dgm:t>
        <a:bodyPr/>
        <a:lstStyle/>
        <a:p>
          <a:endParaRPr lang="en-US"/>
        </a:p>
      </dgm:t>
    </dgm:pt>
    <dgm:pt modelId="{5EF71D07-7C9C-42BD-9C30-6ECC7E243762}" type="sibTrans" cxnId="{D605382A-9947-4586-B3CC-10971EAF3356}">
      <dgm:prSet/>
      <dgm:spPr/>
      <dgm:t>
        <a:bodyPr/>
        <a:lstStyle/>
        <a:p>
          <a:endParaRPr lang="en-US"/>
        </a:p>
      </dgm:t>
    </dgm:pt>
    <dgm:pt modelId="{0813B51C-5B2A-4036-90B1-8840865DC540}" type="pres">
      <dgm:prSet presAssocID="{C17B689A-F8ED-4F25-9F57-C0C2DE756767}" presName="root" presStyleCnt="0">
        <dgm:presLayoutVars>
          <dgm:dir/>
          <dgm:resizeHandles val="exact"/>
        </dgm:presLayoutVars>
      </dgm:prSet>
      <dgm:spPr/>
    </dgm:pt>
    <dgm:pt modelId="{971C6223-D3D6-497A-AD3B-A534839F8DDF}" type="pres">
      <dgm:prSet presAssocID="{772CFE23-F05E-4799-8405-79CFA4C151ED}" presName="compNode" presStyleCnt="0"/>
      <dgm:spPr/>
    </dgm:pt>
    <dgm:pt modelId="{0EB12BC8-952D-49F6-8A6F-DCB44111303C}" type="pres">
      <dgm:prSet presAssocID="{772CFE23-F05E-4799-8405-79CFA4C151ED}" presName="bgRect" presStyleLbl="bgShp" presStyleIdx="0" presStyleCnt="4"/>
      <dgm:spPr/>
    </dgm:pt>
    <dgm:pt modelId="{727257A4-21C9-4351-A40B-FAAD4297A2CD}" type="pres">
      <dgm:prSet presAssocID="{772CFE23-F05E-4799-8405-79CFA4C151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ADFF9BE-3E2E-4187-AA3F-32ABA6737CDE}" type="pres">
      <dgm:prSet presAssocID="{772CFE23-F05E-4799-8405-79CFA4C151ED}" presName="spaceRect" presStyleCnt="0"/>
      <dgm:spPr/>
    </dgm:pt>
    <dgm:pt modelId="{002F7781-F53A-40C7-97EA-61D765B7E52D}" type="pres">
      <dgm:prSet presAssocID="{772CFE23-F05E-4799-8405-79CFA4C151ED}" presName="parTx" presStyleLbl="revTx" presStyleIdx="0" presStyleCnt="8">
        <dgm:presLayoutVars>
          <dgm:chMax val="0"/>
          <dgm:chPref val="0"/>
        </dgm:presLayoutVars>
      </dgm:prSet>
      <dgm:spPr/>
    </dgm:pt>
    <dgm:pt modelId="{C12B5716-5769-490A-9309-F9B0ABB4A420}" type="pres">
      <dgm:prSet presAssocID="{772CFE23-F05E-4799-8405-79CFA4C151ED}" presName="desTx" presStyleLbl="revTx" presStyleIdx="1" presStyleCnt="8">
        <dgm:presLayoutVars/>
      </dgm:prSet>
      <dgm:spPr/>
    </dgm:pt>
    <dgm:pt modelId="{B58F319C-EE4A-45CE-A2CF-5D88A82C25FC}" type="pres">
      <dgm:prSet presAssocID="{A9C1AAC0-5FB8-4345-8013-FC344800BA5D}" presName="sibTrans" presStyleCnt="0"/>
      <dgm:spPr/>
    </dgm:pt>
    <dgm:pt modelId="{3FBB877D-C7F7-4B50-8968-A8F5D54E6705}" type="pres">
      <dgm:prSet presAssocID="{F96BA4F0-6A88-48CA-A3AB-D439CAF0BD4E}" presName="compNode" presStyleCnt="0"/>
      <dgm:spPr/>
    </dgm:pt>
    <dgm:pt modelId="{37C46CAC-C9A7-46D1-816D-CBF6CE0439B1}" type="pres">
      <dgm:prSet presAssocID="{F96BA4F0-6A88-48CA-A3AB-D439CAF0BD4E}" presName="bgRect" presStyleLbl="bgShp" presStyleIdx="1" presStyleCnt="4"/>
      <dgm:spPr/>
    </dgm:pt>
    <dgm:pt modelId="{0A1E82A5-4B4E-40A0-ABD4-4B938D4FC2BE}" type="pres">
      <dgm:prSet presAssocID="{F96BA4F0-6A88-48CA-A3AB-D439CAF0BD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8F295CE-8DBF-458A-B9CF-7297AE084F66}" type="pres">
      <dgm:prSet presAssocID="{F96BA4F0-6A88-48CA-A3AB-D439CAF0BD4E}" presName="spaceRect" presStyleCnt="0"/>
      <dgm:spPr/>
    </dgm:pt>
    <dgm:pt modelId="{224DA683-FD61-4689-A28E-4D3DBE423FEF}" type="pres">
      <dgm:prSet presAssocID="{F96BA4F0-6A88-48CA-A3AB-D439CAF0BD4E}" presName="parTx" presStyleLbl="revTx" presStyleIdx="2" presStyleCnt="8">
        <dgm:presLayoutVars>
          <dgm:chMax val="0"/>
          <dgm:chPref val="0"/>
        </dgm:presLayoutVars>
      </dgm:prSet>
      <dgm:spPr/>
    </dgm:pt>
    <dgm:pt modelId="{465BFAE3-77A3-490B-978C-2CE1DAED7FBF}" type="pres">
      <dgm:prSet presAssocID="{F96BA4F0-6A88-48CA-A3AB-D439CAF0BD4E}" presName="desTx" presStyleLbl="revTx" presStyleIdx="3" presStyleCnt="8">
        <dgm:presLayoutVars/>
      </dgm:prSet>
      <dgm:spPr/>
    </dgm:pt>
    <dgm:pt modelId="{9E29E1D1-D825-4CF2-8EE2-FED7DB236606}" type="pres">
      <dgm:prSet presAssocID="{7B500D8B-173C-4DFD-A6A7-CCEB872B0692}" presName="sibTrans" presStyleCnt="0"/>
      <dgm:spPr/>
    </dgm:pt>
    <dgm:pt modelId="{57DAECD5-EA79-4C79-8F53-7FFE8E81AA4F}" type="pres">
      <dgm:prSet presAssocID="{5A84B328-0523-494B-BD26-A022EDA00D10}" presName="compNode" presStyleCnt="0"/>
      <dgm:spPr/>
    </dgm:pt>
    <dgm:pt modelId="{53039012-3635-4FFA-BD84-3FFC492B10CF}" type="pres">
      <dgm:prSet presAssocID="{5A84B328-0523-494B-BD26-A022EDA00D10}" presName="bgRect" presStyleLbl="bgShp" presStyleIdx="2" presStyleCnt="4"/>
      <dgm:spPr/>
    </dgm:pt>
    <dgm:pt modelId="{959B70B1-293B-41E3-AE6D-A405F3A320AE}" type="pres">
      <dgm:prSet presAssocID="{5A84B328-0523-494B-BD26-A022EDA00D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23B33C-CFFE-4CDE-9CFA-4B556A633639}" type="pres">
      <dgm:prSet presAssocID="{5A84B328-0523-494B-BD26-A022EDA00D10}" presName="spaceRect" presStyleCnt="0"/>
      <dgm:spPr/>
    </dgm:pt>
    <dgm:pt modelId="{E9B7AA7F-FE71-4232-9A91-2D7037F6BE46}" type="pres">
      <dgm:prSet presAssocID="{5A84B328-0523-494B-BD26-A022EDA00D10}" presName="parTx" presStyleLbl="revTx" presStyleIdx="4" presStyleCnt="8">
        <dgm:presLayoutVars>
          <dgm:chMax val="0"/>
          <dgm:chPref val="0"/>
        </dgm:presLayoutVars>
      </dgm:prSet>
      <dgm:spPr/>
    </dgm:pt>
    <dgm:pt modelId="{70057FAB-D092-4DA2-A78B-C0B0BCD2DDAB}" type="pres">
      <dgm:prSet presAssocID="{5A84B328-0523-494B-BD26-A022EDA00D10}" presName="desTx" presStyleLbl="revTx" presStyleIdx="5" presStyleCnt="8">
        <dgm:presLayoutVars/>
      </dgm:prSet>
      <dgm:spPr/>
    </dgm:pt>
    <dgm:pt modelId="{DDD0E09F-F677-4CFB-A10E-16FE5A5B5141}" type="pres">
      <dgm:prSet presAssocID="{601DB7FA-CD62-4B05-83D4-1CE069DE1014}" presName="sibTrans" presStyleCnt="0"/>
      <dgm:spPr/>
    </dgm:pt>
    <dgm:pt modelId="{8526E45C-76C3-4F55-A0A6-4B301A7278FF}" type="pres">
      <dgm:prSet presAssocID="{7D8E5E7B-0169-465F-8E80-E8ED80A668F1}" presName="compNode" presStyleCnt="0"/>
      <dgm:spPr/>
    </dgm:pt>
    <dgm:pt modelId="{CF79279C-A3DF-47A5-B9C8-4CB76FC6A478}" type="pres">
      <dgm:prSet presAssocID="{7D8E5E7B-0169-465F-8E80-E8ED80A668F1}" presName="bgRect" presStyleLbl="bgShp" presStyleIdx="3" presStyleCnt="4"/>
      <dgm:spPr/>
    </dgm:pt>
    <dgm:pt modelId="{48A4365D-E872-4773-AE1C-DFB2FBB0301B}" type="pres">
      <dgm:prSet presAssocID="{7D8E5E7B-0169-465F-8E80-E8ED80A668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EC0F65-F7E4-46B5-BEF5-F56006A19416}" type="pres">
      <dgm:prSet presAssocID="{7D8E5E7B-0169-465F-8E80-E8ED80A668F1}" presName="spaceRect" presStyleCnt="0"/>
      <dgm:spPr/>
    </dgm:pt>
    <dgm:pt modelId="{0CEA7F0C-24A6-4A80-A875-2CFCA6234142}" type="pres">
      <dgm:prSet presAssocID="{7D8E5E7B-0169-465F-8E80-E8ED80A668F1}" presName="parTx" presStyleLbl="revTx" presStyleIdx="6" presStyleCnt="8">
        <dgm:presLayoutVars>
          <dgm:chMax val="0"/>
          <dgm:chPref val="0"/>
        </dgm:presLayoutVars>
      </dgm:prSet>
      <dgm:spPr/>
    </dgm:pt>
    <dgm:pt modelId="{F7F5AC5F-4D4A-4113-B608-19E30A56E9C5}" type="pres">
      <dgm:prSet presAssocID="{7D8E5E7B-0169-465F-8E80-E8ED80A668F1}" presName="desTx" presStyleLbl="revTx" presStyleIdx="7" presStyleCnt="8">
        <dgm:presLayoutVars/>
      </dgm:prSet>
      <dgm:spPr/>
    </dgm:pt>
  </dgm:ptLst>
  <dgm:cxnLst>
    <dgm:cxn modelId="{A37DD307-4519-4CA7-BE17-83065D25477E}" type="presOf" srcId="{5A84B328-0523-494B-BD26-A022EDA00D10}" destId="{E9B7AA7F-FE71-4232-9A91-2D7037F6BE46}" srcOrd="0" destOrd="0" presId="urn:microsoft.com/office/officeart/2018/2/layout/IconVerticalSolidList"/>
    <dgm:cxn modelId="{845B020C-B281-44DE-9730-EB148CD20506}" type="presOf" srcId="{5EC7A251-8B6D-40AF-96E0-D721087B4217}" destId="{C12B5716-5769-490A-9309-F9B0ABB4A420}" srcOrd="0" destOrd="0" presId="urn:microsoft.com/office/officeart/2018/2/layout/IconVerticalSolidList"/>
    <dgm:cxn modelId="{8B4FEC14-C0CC-4B1D-8EB8-D1F8115B5B8D}" type="presOf" srcId="{4777B7B5-71EB-48DC-A52D-16FE9A5849BC}" destId="{70057FAB-D092-4DA2-A78B-C0B0BCD2DDAB}" srcOrd="0" destOrd="0" presId="urn:microsoft.com/office/officeart/2018/2/layout/IconVerticalSolidList"/>
    <dgm:cxn modelId="{C65D5229-1F10-4A26-800D-E8937E8221ED}" srcId="{C17B689A-F8ED-4F25-9F57-C0C2DE756767}" destId="{7D8E5E7B-0169-465F-8E80-E8ED80A668F1}" srcOrd="3" destOrd="0" parTransId="{3BA38998-4D7D-426E-851C-E1EA0D7155CC}" sibTransId="{886FF6CC-93C6-4D61-AD8D-8C1395C67089}"/>
    <dgm:cxn modelId="{D605382A-9947-4586-B3CC-10971EAF3356}" srcId="{7D8E5E7B-0169-465F-8E80-E8ED80A668F1}" destId="{4912F242-86CA-4640-81C8-41EC08B43FC4}" srcOrd="0" destOrd="0" parTransId="{CA3FE417-DEA9-4DC7-96D8-91427846058B}" sibTransId="{5EF71D07-7C9C-42BD-9C30-6ECC7E243762}"/>
    <dgm:cxn modelId="{A252EB2D-FDBC-467B-B7A2-7B668924D6E6}" type="presOf" srcId="{4912F242-86CA-4640-81C8-41EC08B43FC4}" destId="{F7F5AC5F-4D4A-4113-B608-19E30A56E9C5}" srcOrd="0" destOrd="0" presId="urn:microsoft.com/office/officeart/2018/2/layout/IconVerticalSolidList"/>
    <dgm:cxn modelId="{866F1031-2BD4-4838-AEBB-B4964797E6B5}" srcId="{5A84B328-0523-494B-BD26-A022EDA00D10}" destId="{4777B7B5-71EB-48DC-A52D-16FE9A5849BC}" srcOrd="0" destOrd="0" parTransId="{212DD2BF-F1A6-4172-A802-39C60B2EE453}" sibTransId="{FCA84C16-0D18-43EB-9FD1-D346A0DE755E}"/>
    <dgm:cxn modelId="{31D6BA47-8120-440A-9FB8-8AFD5C78B530}" type="presOf" srcId="{F96BA4F0-6A88-48CA-A3AB-D439CAF0BD4E}" destId="{224DA683-FD61-4689-A28E-4D3DBE423FEF}" srcOrd="0" destOrd="0" presId="urn:microsoft.com/office/officeart/2018/2/layout/IconVerticalSolidList"/>
    <dgm:cxn modelId="{9C0EE354-E022-4605-9D97-39DEDF2D762F}" srcId="{772CFE23-F05E-4799-8405-79CFA4C151ED}" destId="{5EC7A251-8B6D-40AF-96E0-D721087B4217}" srcOrd="0" destOrd="0" parTransId="{F5049017-B306-4BBE-B0BA-1E31BC1785C8}" sibTransId="{F6CDF5CF-7986-4605-8967-6D4B2170B6AC}"/>
    <dgm:cxn modelId="{38796059-2865-49C7-9256-3B4334E3B9A0}" type="presOf" srcId="{7D8E5E7B-0169-465F-8E80-E8ED80A668F1}" destId="{0CEA7F0C-24A6-4A80-A875-2CFCA6234142}" srcOrd="0" destOrd="0" presId="urn:microsoft.com/office/officeart/2018/2/layout/IconVerticalSolidList"/>
    <dgm:cxn modelId="{88E42E6C-3B7D-49AC-BA99-AD4F68D4A3C0}" type="presOf" srcId="{C17B689A-F8ED-4F25-9F57-C0C2DE756767}" destId="{0813B51C-5B2A-4036-90B1-8840865DC540}" srcOrd="0" destOrd="0" presId="urn:microsoft.com/office/officeart/2018/2/layout/IconVerticalSolidList"/>
    <dgm:cxn modelId="{D0967C7B-3E4C-4B33-86F2-7C80FC8F6312}" srcId="{C17B689A-F8ED-4F25-9F57-C0C2DE756767}" destId="{F96BA4F0-6A88-48CA-A3AB-D439CAF0BD4E}" srcOrd="1" destOrd="0" parTransId="{7A298D26-F973-4DBE-892B-CFC2E49CB1C6}" sibTransId="{7B500D8B-173C-4DFD-A6A7-CCEB872B0692}"/>
    <dgm:cxn modelId="{953BBC9A-7648-471A-8B9A-59829D9F97CC}" srcId="{C17B689A-F8ED-4F25-9F57-C0C2DE756767}" destId="{772CFE23-F05E-4799-8405-79CFA4C151ED}" srcOrd="0" destOrd="0" parTransId="{6E43B5CB-FA36-4F24-8DDB-B5D7BBEC4262}" sibTransId="{A9C1AAC0-5FB8-4345-8013-FC344800BA5D}"/>
    <dgm:cxn modelId="{0FF53D9B-BBBF-4113-8A9A-F511EA0CF4DC}" srcId="{C17B689A-F8ED-4F25-9F57-C0C2DE756767}" destId="{5A84B328-0523-494B-BD26-A022EDA00D10}" srcOrd="2" destOrd="0" parTransId="{0F278CD0-DCF3-4DE1-894A-181387FFFC56}" sibTransId="{601DB7FA-CD62-4B05-83D4-1CE069DE1014}"/>
    <dgm:cxn modelId="{440B3EA9-718F-400C-8754-08B31AF54B52}" type="presOf" srcId="{772CFE23-F05E-4799-8405-79CFA4C151ED}" destId="{002F7781-F53A-40C7-97EA-61D765B7E52D}" srcOrd="0" destOrd="0" presId="urn:microsoft.com/office/officeart/2018/2/layout/IconVerticalSolidList"/>
    <dgm:cxn modelId="{81C73BB3-91DA-497D-9196-236675388BD7}" srcId="{F96BA4F0-6A88-48CA-A3AB-D439CAF0BD4E}" destId="{4157A4EB-08AB-4949-B4EE-06FAB8434E58}" srcOrd="0" destOrd="0" parTransId="{BF2762CD-7A5A-41FE-9C94-29D47856E07A}" sibTransId="{C94FBAAD-F074-415B-A51C-4377D20585E1}"/>
    <dgm:cxn modelId="{600E2FC1-03CE-4BE0-B92C-4AC5016AC54A}" type="presOf" srcId="{4157A4EB-08AB-4949-B4EE-06FAB8434E58}" destId="{465BFAE3-77A3-490B-978C-2CE1DAED7FBF}" srcOrd="0" destOrd="0" presId="urn:microsoft.com/office/officeart/2018/2/layout/IconVerticalSolidList"/>
    <dgm:cxn modelId="{37A7E5B8-8A2C-4341-86A5-1D8D1C5E6A91}" type="presParOf" srcId="{0813B51C-5B2A-4036-90B1-8840865DC540}" destId="{971C6223-D3D6-497A-AD3B-A534839F8DDF}" srcOrd="0" destOrd="0" presId="urn:microsoft.com/office/officeart/2018/2/layout/IconVerticalSolidList"/>
    <dgm:cxn modelId="{2FD675AF-4D11-49C3-BD8A-4B72A7387E9F}" type="presParOf" srcId="{971C6223-D3D6-497A-AD3B-A534839F8DDF}" destId="{0EB12BC8-952D-49F6-8A6F-DCB44111303C}" srcOrd="0" destOrd="0" presId="urn:microsoft.com/office/officeart/2018/2/layout/IconVerticalSolidList"/>
    <dgm:cxn modelId="{549A0CD6-DA91-4610-8385-2EA0301B9EF9}" type="presParOf" srcId="{971C6223-D3D6-497A-AD3B-A534839F8DDF}" destId="{727257A4-21C9-4351-A40B-FAAD4297A2CD}" srcOrd="1" destOrd="0" presId="urn:microsoft.com/office/officeart/2018/2/layout/IconVerticalSolidList"/>
    <dgm:cxn modelId="{DECACE72-238A-496F-A0FA-C63E6581A102}" type="presParOf" srcId="{971C6223-D3D6-497A-AD3B-A534839F8DDF}" destId="{0ADFF9BE-3E2E-4187-AA3F-32ABA6737CDE}" srcOrd="2" destOrd="0" presId="urn:microsoft.com/office/officeart/2018/2/layout/IconVerticalSolidList"/>
    <dgm:cxn modelId="{2EA0D96C-4C5E-48A1-80D2-78FF7865B27A}" type="presParOf" srcId="{971C6223-D3D6-497A-AD3B-A534839F8DDF}" destId="{002F7781-F53A-40C7-97EA-61D765B7E52D}" srcOrd="3" destOrd="0" presId="urn:microsoft.com/office/officeart/2018/2/layout/IconVerticalSolidList"/>
    <dgm:cxn modelId="{3C515CD0-B69F-42DF-8946-230579144E0C}" type="presParOf" srcId="{971C6223-D3D6-497A-AD3B-A534839F8DDF}" destId="{C12B5716-5769-490A-9309-F9B0ABB4A420}" srcOrd="4" destOrd="0" presId="urn:microsoft.com/office/officeart/2018/2/layout/IconVerticalSolidList"/>
    <dgm:cxn modelId="{B7227CC6-1D39-4C3A-B760-78CFFC283FBD}" type="presParOf" srcId="{0813B51C-5B2A-4036-90B1-8840865DC540}" destId="{B58F319C-EE4A-45CE-A2CF-5D88A82C25FC}" srcOrd="1" destOrd="0" presId="urn:microsoft.com/office/officeart/2018/2/layout/IconVerticalSolidList"/>
    <dgm:cxn modelId="{744C4117-2C55-4B47-9ED4-1F9AEC345BD3}" type="presParOf" srcId="{0813B51C-5B2A-4036-90B1-8840865DC540}" destId="{3FBB877D-C7F7-4B50-8968-A8F5D54E6705}" srcOrd="2" destOrd="0" presId="urn:microsoft.com/office/officeart/2018/2/layout/IconVerticalSolidList"/>
    <dgm:cxn modelId="{AB8FFF5A-DF3C-4A6C-827B-0204B4E7EF7B}" type="presParOf" srcId="{3FBB877D-C7F7-4B50-8968-A8F5D54E6705}" destId="{37C46CAC-C9A7-46D1-816D-CBF6CE0439B1}" srcOrd="0" destOrd="0" presId="urn:microsoft.com/office/officeart/2018/2/layout/IconVerticalSolidList"/>
    <dgm:cxn modelId="{A9AB49FA-50B2-4FFF-928A-F098C02BA481}" type="presParOf" srcId="{3FBB877D-C7F7-4B50-8968-A8F5D54E6705}" destId="{0A1E82A5-4B4E-40A0-ABD4-4B938D4FC2BE}" srcOrd="1" destOrd="0" presId="urn:microsoft.com/office/officeart/2018/2/layout/IconVerticalSolidList"/>
    <dgm:cxn modelId="{86D1518E-7DA2-46F6-80CD-01497A515942}" type="presParOf" srcId="{3FBB877D-C7F7-4B50-8968-A8F5D54E6705}" destId="{08F295CE-8DBF-458A-B9CF-7297AE084F66}" srcOrd="2" destOrd="0" presId="urn:microsoft.com/office/officeart/2018/2/layout/IconVerticalSolidList"/>
    <dgm:cxn modelId="{29601391-7665-4B53-B706-BF649CC2DA1E}" type="presParOf" srcId="{3FBB877D-C7F7-4B50-8968-A8F5D54E6705}" destId="{224DA683-FD61-4689-A28E-4D3DBE423FEF}" srcOrd="3" destOrd="0" presId="urn:microsoft.com/office/officeart/2018/2/layout/IconVerticalSolidList"/>
    <dgm:cxn modelId="{23C5CE54-3D2E-4481-8932-7D10CAEF443E}" type="presParOf" srcId="{3FBB877D-C7F7-4B50-8968-A8F5D54E6705}" destId="{465BFAE3-77A3-490B-978C-2CE1DAED7FBF}" srcOrd="4" destOrd="0" presId="urn:microsoft.com/office/officeart/2018/2/layout/IconVerticalSolidList"/>
    <dgm:cxn modelId="{592E5B47-5A83-4CFB-954C-24C97097A8E4}" type="presParOf" srcId="{0813B51C-5B2A-4036-90B1-8840865DC540}" destId="{9E29E1D1-D825-4CF2-8EE2-FED7DB236606}" srcOrd="3" destOrd="0" presId="urn:microsoft.com/office/officeart/2018/2/layout/IconVerticalSolidList"/>
    <dgm:cxn modelId="{E38EBD06-38B5-40BE-9629-107856A9C441}" type="presParOf" srcId="{0813B51C-5B2A-4036-90B1-8840865DC540}" destId="{57DAECD5-EA79-4C79-8F53-7FFE8E81AA4F}" srcOrd="4" destOrd="0" presId="urn:microsoft.com/office/officeart/2018/2/layout/IconVerticalSolidList"/>
    <dgm:cxn modelId="{82B95D05-5440-43B9-AA3B-AEABCE2A691E}" type="presParOf" srcId="{57DAECD5-EA79-4C79-8F53-7FFE8E81AA4F}" destId="{53039012-3635-4FFA-BD84-3FFC492B10CF}" srcOrd="0" destOrd="0" presId="urn:microsoft.com/office/officeart/2018/2/layout/IconVerticalSolidList"/>
    <dgm:cxn modelId="{4458E204-0692-4164-B93A-2933A85A50C2}" type="presParOf" srcId="{57DAECD5-EA79-4C79-8F53-7FFE8E81AA4F}" destId="{959B70B1-293B-41E3-AE6D-A405F3A320AE}" srcOrd="1" destOrd="0" presId="urn:microsoft.com/office/officeart/2018/2/layout/IconVerticalSolidList"/>
    <dgm:cxn modelId="{853A6BB7-5777-427A-AD41-FA7EA215719D}" type="presParOf" srcId="{57DAECD5-EA79-4C79-8F53-7FFE8E81AA4F}" destId="{AE23B33C-CFFE-4CDE-9CFA-4B556A633639}" srcOrd="2" destOrd="0" presId="urn:microsoft.com/office/officeart/2018/2/layout/IconVerticalSolidList"/>
    <dgm:cxn modelId="{A0F73316-0CDD-49EE-8C38-FCBB006A2857}" type="presParOf" srcId="{57DAECD5-EA79-4C79-8F53-7FFE8E81AA4F}" destId="{E9B7AA7F-FE71-4232-9A91-2D7037F6BE46}" srcOrd="3" destOrd="0" presId="urn:microsoft.com/office/officeart/2018/2/layout/IconVerticalSolidList"/>
    <dgm:cxn modelId="{6702899C-B361-4487-91EC-D104EDCB627A}" type="presParOf" srcId="{57DAECD5-EA79-4C79-8F53-7FFE8E81AA4F}" destId="{70057FAB-D092-4DA2-A78B-C0B0BCD2DDAB}" srcOrd="4" destOrd="0" presId="urn:microsoft.com/office/officeart/2018/2/layout/IconVerticalSolidList"/>
    <dgm:cxn modelId="{3971B217-B0CC-490F-ABEB-31D72D9B8A89}" type="presParOf" srcId="{0813B51C-5B2A-4036-90B1-8840865DC540}" destId="{DDD0E09F-F677-4CFB-A10E-16FE5A5B5141}" srcOrd="5" destOrd="0" presId="urn:microsoft.com/office/officeart/2018/2/layout/IconVerticalSolidList"/>
    <dgm:cxn modelId="{2EE9E384-7BB0-4BA8-BA46-9AD7D8354EFD}" type="presParOf" srcId="{0813B51C-5B2A-4036-90B1-8840865DC540}" destId="{8526E45C-76C3-4F55-A0A6-4B301A7278FF}" srcOrd="6" destOrd="0" presId="urn:microsoft.com/office/officeart/2018/2/layout/IconVerticalSolidList"/>
    <dgm:cxn modelId="{F37BFF7D-1CED-416C-BCF6-5E901BD74F59}" type="presParOf" srcId="{8526E45C-76C3-4F55-A0A6-4B301A7278FF}" destId="{CF79279C-A3DF-47A5-B9C8-4CB76FC6A478}" srcOrd="0" destOrd="0" presId="urn:microsoft.com/office/officeart/2018/2/layout/IconVerticalSolidList"/>
    <dgm:cxn modelId="{50D3BCE4-4B31-492E-9F56-84DB8D0397FA}" type="presParOf" srcId="{8526E45C-76C3-4F55-A0A6-4B301A7278FF}" destId="{48A4365D-E872-4773-AE1C-DFB2FBB0301B}" srcOrd="1" destOrd="0" presId="urn:microsoft.com/office/officeart/2018/2/layout/IconVerticalSolidList"/>
    <dgm:cxn modelId="{902D9A79-C380-4DCD-BDA4-0469472C1ADE}" type="presParOf" srcId="{8526E45C-76C3-4F55-A0A6-4B301A7278FF}" destId="{BBEC0F65-F7E4-46B5-BEF5-F56006A19416}" srcOrd="2" destOrd="0" presId="urn:microsoft.com/office/officeart/2018/2/layout/IconVerticalSolidList"/>
    <dgm:cxn modelId="{40BA223E-E9FE-49BA-BC10-780282C8E691}" type="presParOf" srcId="{8526E45C-76C3-4F55-A0A6-4B301A7278FF}" destId="{0CEA7F0C-24A6-4A80-A875-2CFCA6234142}" srcOrd="3" destOrd="0" presId="urn:microsoft.com/office/officeart/2018/2/layout/IconVerticalSolidList"/>
    <dgm:cxn modelId="{99DAE7BD-83BE-4FC8-A1EE-9E8ABDF6E1AA}" type="presParOf" srcId="{8526E45C-76C3-4F55-A0A6-4B301A7278FF}" destId="{F7F5AC5F-4D4A-4113-B608-19E30A56E9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C2D39-85B5-40DF-AEAF-4154A3539A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B1769C-09E1-441E-A1C4-1A9286D5DCE6}">
      <dgm:prSet/>
      <dgm:spPr/>
      <dgm:t>
        <a:bodyPr/>
        <a:lstStyle/>
        <a:p>
          <a:r>
            <a:rPr lang="en-US"/>
            <a:t>Strategic intelligence</a:t>
          </a:r>
        </a:p>
      </dgm:t>
    </dgm:pt>
    <dgm:pt modelId="{6E3EF80B-3CCC-4E9C-9BD2-7F644BCF9432}" type="parTrans" cxnId="{E36563C6-8751-4117-8BF9-E8984BEB185D}">
      <dgm:prSet/>
      <dgm:spPr/>
      <dgm:t>
        <a:bodyPr/>
        <a:lstStyle/>
        <a:p>
          <a:endParaRPr lang="en-US"/>
        </a:p>
      </dgm:t>
    </dgm:pt>
    <dgm:pt modelId="{449BCB7A-D5A7-4B7C-B890-4390F3CEC5C3}" type="sibTrans" cxnId="{E36563C6-8751-4117-8BF9-E8984BEB185D}">
      <dgm:prSet/>
      <dgm:spPr/>
      <dgm:t>
        <a:bodyPr/>
        <a:lstStyle/>
        <a:p>
          <a:endParaRPr lang="en-US"/>
        </a:p>
      </dgm:t>
    </dgm:pt>
    <dgm:pt modelId="{4F1BF2BC-1F16-4DAB-90CD-694A3F1B0A55}">
      <dgm:prSet/>
      <dgm:spPr/>
      <dgm:t>
        <a:bodyPr/>
        <a:lstStyle/>
        <a:p>
          <a:r>
            <a:rPr lang="en-US"/>
            <a:t>Collect and process information</a:t>
          </a:r>
        </a:p>
      </dgm:t>
    </dgm:pt>
    <dgm:pt modelId="{6AB2C95E-6F3D-4E77-BA6A-BAAED72B466D}" type="parTrans" cxnId="{C5975C1B-B037-4624-9CA2-DECEEB36F557}">
      <dgm:prSet/>
      <dgm:spPr/>
      <dgm:t>
        <a:bodyPr/>
        <a:lstStyle/>
        <a:p>
          <a:endParaRPr lang="en-US"/>
        </a:p>
      </dgm:t>
    </dgm:pt>
    <dgm:pt modelId="{87117A67-8E1A-4160-9BC3-03D3F57D4DC6}" type="sibTrans" cxnId="{C5975C1B-B037-4624-9CA2-DECEEB36F557}">
      <dgm:prSet/>
      <dgm:spPr/>
      <dgm:t>
        <a:bodyPr/>
        <a:lstStyle/>
        <a:p>
          <a:endParaRPr lang="en-US"/>
        </a:p>
      </dgm:t>
    </dgm:pt>
    <dgm:pt modelId="{96F53BC6-98C7-4782-9E75-03A8D166B34C}">
      <dgm:prSet/>
      <dgm:spPr/>
      <dgm:t>
        <a:bodyPr/>
        <a:lstStyle/>
        <a:p>
          <a:r>
            <a:rPr lang="en-US"/>
            <a:t>What important information did you find?</a:t>
          </a:r>
        </a:p>
      </dgm:t>
    </dgm:pt>
    <dgm:pt modelId="{74712DFE-BC56-44F3-A8D5-64E807956297}" type="parTrans" cxnId="{786E758A-0333-41CE-A376-038DA12B4984}">
      <dgm:prSet/>
      <dgm:spPr/>
      <dgm:t>
        <a:bodyPr/>
        <a:lstStyle/>
        <a:p>
          <a:endParaRPr lang="en-US"/>
        </a:p>
      </dgm:t>
    </dgm:pt>
    <dgm:pt modelId="{E5C3CA7B-BED4-44DA-9AE4-D77DA61EE184}" type="sibTrans" cxnId="{786E758A-0333-41CE-A376-038DA12B4984}">
      <dgm:prSet/>
      <dgm:spPr/>
      <dgm:t>
        <a:bodyPr/>
        <a:lstStyle/>
        <a:p>
          <a:endParaRPr lang="en-US"/>
        </a:p>
      </dgm:t>
    </dgm:pt>
    <dgm:pt modelId="{FC9BA87E-ED5F-4AAD-87A2-AA880B74B0CD}">
      <dgm:prSet/>
      <dgm:spPr/>
      <dgm:t>
        <a:bodyPr/>
        <a:lstStyle/>
        <a:p>
          <a:r>
            <a:rPr lang="en-US"/>
            <a:t>Base security policy changes on this intelligence</a:t>
          </a:r>
        </a:p>
      </dgm:t>
    </dgm:pt>
    <dgm:pt modelId="{9BA328D0-DAC9-48EC-AB32-BE3627D6CF29}" type="parTrans" cxnId="{2A6126FD-BC09-4A04-A0A8-447738A5AAA9}">
      <dgm:prSet/>
      <dgm:spPr/>
      <dgm:t>
        <a:bodyPr/>
        <a:lstStyle/>
        <a:p>
          <a:endParaRPr lang="en-US"/>
        </a:p>
      </dgm:t>
    </dgm:pt>
    <dgm:pt modelId="{95249767-13B0-4626-B823-88F4322E2EC7}" type="sibTrans" cxnId="{2A6126FD-BC09-4A04-A0A8-447738A5AAA9}">
      <dgm:prSet/>
      <dgm:spPr/>
      <dgm:t>
        <a:bodyPr/>
        <a:lstStyle/>
        <a:p>
          <a:endParaRPr lang="en-US"/>
        </a:p>
      </dgm:t>
    </dgm:pt>
    <dgm:pt modelId="{98B403CF-B078-4900-BB35-7C71E090E3D7}">
      <dgm:prSet/>
      <dgm:spPr/>
      <dgm:t>
        <a:bodyPr/>
        <a:lstStyle/>
        <a:p>
          <a:r>
            <a:rPr lang="en-US"/>
            <a:t>Counterintelligence gathering</a:t>
          </a:r>
        </a:p>
      </dgm:t>
    </dgm:pt>
    <dgm:pt modelId="{E3A4F48A-923C-47A0-B1D1-6284CEF55CF7}" type="parTrans" cxnId="{82D9D02F-66DE-4082-A68E-B95EB9CF4E17}">
      <dgm:prSet/>
      <dgm:spPr/>
      <dgm:t>
        <a:bodyPr/>
        <a:lstStyle/>
        <a:p>
          <a:endParaRPr lang="en-US"/>
        </a:p>
      </dgm:t>
    </dgm:pt>
    <dgm:pt modelId="{DCFD35B0-E8BB-49AF-BAD5-9DAE2EF2E77B}" type="sibTrans" cxnId="{82D9D02F-66DE-4082-A68E-B95EB9CF4E17}">
      <dgm:prSet/>
      <dgm:spPr/>
      <dgm:t>
        <a:bodyPr/>
        <a:lstStyle/>
        <a:p>
          <a:endParaRPr lang="en-US"/>
        </a:p>
      </dgm:t>
    </dgm:pt>
    <dgm:pt modelId="{67BE036E-9268-44E2-AE05-41FABA3E1472}">
      <dgm:prSet/>
      <dgm:spPr/>
      <dgm:t>
        <a:bodyPr/>
        <a:lstStyle/>
        <a:p>
          <a:r>
            <a:rPr lang="en-US"/>
            <a:t>What do you know about the attacker?</a:t>
          </a:r>
        </a:p>
      </dgm:t>
    </dgm:pt>
    <dgm:pt modelId="{1D7108F3-BA91-4EBE-BBE9-59E4FF757B2E}" type="parTrans" cxnId="{E50AA5F2-D549-428D-B28C-536E10DF1F3E}">
      <dgm:prSet/>
      <dgm:spPr/>
      <dgm:t>
        <a:bodyPr/>
        <a:lstStyle/>
        <a:p>
          <a:endParaRPr lang="en-US"/>
        </a:p>
      </dgm:t>
    </dgm:pt>
    <dgm:pt modelId="{FAE81222-BBA1-4A78-B657-F3937EF50491}" type="sibTrans" cxnId="{E50AA5F2-D549-428D-B28C-536E10DF1F3E}">
      <dgm:prSet/>
      <dgm:spPr/>
      <dgm:t>
        <a:bodyPr/>
        <a:lstStyle/>
        <a:p>
          <a:endParaRPr lang="en-US"/>
        </a:p>
      </dgm:t>
    </dgm:pt>
    <dgm:pt modelId="{9D3B3EAC-CFFF-4ADB-9973-9D8598847D30}">
      <dgm:prSet/>
      <dgm:spPr/>
      <dgm:t>
        <a:bodyPr/>
        <a:lstStyle/>
        <a:p>
          <a:r>
            <a:rPr lang="en-US"/>
            <a:t>Learn as much as you can about the attacker’s habits</a:t>
          </a:r>
        </a:p>
      </dgm:t>
    </dgm:pt>
    <dgm:pt modelId="{EAF79F7E-C7BD-4395-AE91-FF5FE05DE11A}" type="parTrans" cxnId="{7F8FEFCD-9C80-4609-9617-47BB9286F060}">
      <dgm:prSet/>
      <dgm:spPr/>
      <dgm:t>
        <a:bodyPr/>
        <a:lstStyle/>
        <a:p>
          <a:endParaRPr lang="en-US"/>
        </a:p>
      </dgm:t>
    </dgm:pt>
    <dgm:pt modelId="{BEAC3E8B-A288-4E9D-B3C5-26DD66078026}" type="sibTrans" cxnId="{7F8FEFCD-9C80-4609-9617-47BB9286F060}">
      <dgm:prSet/>
      <dgm:spPr/>
      <dgm:t>
        <a:bodyPr/>
        <a:lstStyle/>
        <a:p>
          <a:endParaRPr lang="en-US"/>
        </a:p>
      </dgm:t>
    </dgm:pt>
    <dgm:pt modelId="{AA5EE1FF-2B1C-43B6-8F36-C4AA76FC16EC}">
      <dgm:prSet/>
      <dgm:spPr/>
      <dgm:t>
        <a:bodyPr/>
        <a:lstStyle/>
        <a:p>
          <a:r>
            <a:rPr lang="en-US"/>
            <a:t>Active logging</a:t>
          </a:r>
        </a:p>
      </dgm:t>
    </dgm:pt>
    <dgm:pt modelId="{ECF57EFF-E040-4233-BA25-4A85D017C57C}" type="parTrans" cxnId="{25EB1179-869F-4244-AF8E-DBAE5CC7320E}">
      <dgm:prSet/>
      <dgm:spPr/>
      <dgm:t>
        <a:bodyPr/>
        <a:lstStyle/>
        <a:p>
          <a:endParaRPr lang="en-US"/>
        </a:p>
      </dgm:t>
    </dgm:pt>
    <dgm:pt modelId="{646BF84C-2A9A-4B8D-9173-37194A08D129}" type="sibTrans" cxnId="{25EB1179-869F-4244-AF8E-DBAE5CC7320E}">
      <dgm:prSet/>
      <dgm:spPr/>
      <dgm:t>
        <a:bodyPr/>
        <a:lstStyle/>
        <a:p>
          <a:endParaRPr lang="en-US"/>
        </a:p>
      </dgm:t>
    </dgm:pt>
    <dgm:pt modelId="{9617E52D-F023-44E9-9966-D5111BB7AD27}">
      <dgm:prSet/>
      <dgm:spPr/>
      <dgm:t>
        <a:bodyPr/>
        <a:lstStyle/>
        <a:p>
          <a:r>
            <a:rPr lang="en-US"/>
            <a:t>Log everything, everywhere</a:t>
          </a:r>
        </a:p>
      </dgm:t>
    </dgm:pt>
    <dgm:pt modelId="{EDA1D89A-7124-4F53-AD38-1D60C61C4B51}" type="parTrans" cxnId="{D725E569-3842-4FBA-85A6-110E0D92AAD3}">
      <dgm:prSet/>
      <dgm:spPr/>
      <dgm:t>
        <a:bodyPr/>
        <a:lstStyle/>
        <a:p>
          <a:endParaRPr lang="en-US"/>
        </a:p>
      </dgm:t>
    </dgm:pt>
    <dgm:pt modelId="{2C4268CB-0381-4253-8558-1566A286EA31}" type="sibTrans" cxnId="{D725E569-3842-4FBA-85A6-110E0D92AAD3}">
      <dgm:prSet/>
      <dgm:spPr/>
      <dgm:t>
        <a:bodyPr/>
        <a:lstStyle/>
        <a:p>
          <a:endParaRPr lang="en-US"/>
        </a:p>
      </dgm:t>
    </dgm:pt>
    <dgm:pt modelId="{73FE83AC-2127-4682-ADD9-086E2930E18D}">
      <dgm:prSet/>
      <dgm:spPr/>
      <dgm:t>
        <a:bodyPr/>
        <a:lstStyle/>
        <a:p>
          <a:r>
            <a:rPr lang="en-US"/>
            <a:t>Track every step the attacker takes</a:t>
          </a:r>
        </a:p>
      </dgm:t>
    </dgm:pt>
    <dgm:pt modelId="{A6BA900E-ED1E-4E5B-8BE7-77C7740BAE29}" type="parTrans" cxnId="{F2B07681-C4F5-4368-A0E6-2FF77241A67D}">
      <dgm:prSet/>
      <dgm:spPr/>
      <dgm:t>
        <a:bodyPr/>
        <a:lstStyle/>
        <a:p>
          <a:endParaRPr lang="en-US"/>
        </a:p>
      </dgm:t>
    </dgm:pt>
    <dgm:pt modelId="{9DC8ED67-85A9-4AE4-8A1A-3B20FBB5537E}" type="sibTrans" cxnId="{F2B07681-C4F5-4368-A0E6-2FF77241A67D}">
      <dgm:prSet/>
      <dgm:spPr/>
      <dgm:t>
        <a:bodyPr/>
        <a:lstStyle/>
        <a:p>
          <a:endParaRPr lang="en-US"/>
        </a:p>
      </dgm:t>
    </dgm:pt>
    <dgm:pt modelId="{9A4E27C0-86AD-C04A-BB7B-AB213B4AF8F5}" type="pres">
      <dgm:prSet presAssocID="{A6AC2D39-85B5-40DF-AEAF-4154A3539AD8}" presName="linear" presStyleCnt="0">
        <dgm:presLayoutVars>
          <dgm:animLvl val="lvl"/>
          <dgm:resizeHandles val="exact"/>
        </dgm:presLayoutVars>
      </dgm:prSet>
      <dgm:spPr/>
    </dgm:pt>
    <dgm:pt modelId="{59317907-191A-0D44-858A-A9DFAFD74FCD}" type="pres">
      <dgm:prSet presAssocID="{36B1769C-09E1-441E-A1C4-1A9286D5DC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A5505C-07F7-8644-AA4F-647DEB38A3F9}" type="pres">
      <dgm:prSet presAssocID="{36B1769C-09E1-441E-A1C4-1A9286D5DCE6}" presName="childText" presStyleLbl="revTx" presStyleIdx="0" presStyleCnt="3">
        <dgm:presLayoutVars>
          <dgm:bulletEnabled val="1"/>
        </dgm:presLayoutVars>
      </dgm:prSet>
      <dgm:spPr/>
    </dgm:pt>
    <dgm:pt modelId="{E8BC7A07-1668-F541-ABE8-190DD841C5FE}" type="pres">
      <dgm:prSet presAssocID="{98B403CF-B078-4900-BB35-7C71E090E3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562D54-684D-DA41-B578-B09A7D213111}" type="pres">
      <dgm:prSet presAssocID="{98B403CF-B078-4900-BB35-7C71E090E3D7}" presName="childText" presStyleLbl="revTx" presStyleIdx="1" presStyleCnt="3">
        <dgm:presLayoutVars>
          <dgm:bulletEnabled val="1"/>
        </dgm:presLayoutVars>
      </dgm:prSet>
      <dgm:spPr/>
    </dgm:pt>
    <dgm:pt modelId="{9CAFAE1E-FA97-D345-A7BD-EC9C8196D96B}" type="pres">
      <dgm:prSet presAssocID="{AA5EE1FF-2B1C-43B6-8F36-C4AA76FC16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7A0F5A-C11C-4943-B3B6-2AF010074859}" type="pres">
      <dgm:prSet presAssocID="{AA5EE1FF-2B1C-43B6-8F36-C4AA76FC16E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975C1B-B037-4624-9CA2-DECEEB36F557}" srcId="{36B1769C-09E1-441E-A1C4-1A9286D5DCE6}" destId="{4F1BF2BC-1F16-4DAB-90CD-694A3F1B0A55}" srcOrd="0" destOrd="0" parTransId="{6AB2C95E-6F3D-4E77-BA6A-BAAED72B466D}" sibTransId="{87117A67-8E1A-4160-9BC3-03D3F57D4DC6}"/>
    <dgm:cxn modelId="{38B87A1B-250B-2E41-B770-253EF197DD16}" type="presOf" srcId="{73FE83AC-2127-4682-ADD9-086E2930E18D}" destId="{487A0F5A-C11C-4943-B3B6-2AF010074859}" srcOrd="0" destOrd="1" presId="urn:microsoft.com/office/officeart/2005/8/layout/vList2"/>
    <dgm:cxn modelId="{82D9D02F-66DE-4082-A68E-B95EB9CF4E17}" srcId="{A6AC2D39-85B5-40DF-AEAF-4154A3539AD8}" destId="{98B403CF-B078-4900-BB35-7C71E090E3D7}" srcOrd="1" destOrd="0" parTransId="{E3A4F48A-923C-47A0-B1D1-6284CEF55CF7}" sibTransId="{DCFD35B0-E8BB-49AF-BAD5-9DAE2EF2E77B}"/>
    <dgm:cxn modelId="{FD8A9E38-B87F-D446-B01A-043986348252}" type="presOf" srcId="{AA5EE1FF-2B1C-43B6-8F36-C4AA76FC16EC}" destId="{9CAFAE1E-FA97-D345-A7BD-EC9C8196D96B}" srcOrd="0" destOrd="0" presId="urn:microsoft.com/office/officeart/2005/8/layout/vList2"/>
    <dgm:cxn modelId="{79300644-8A91-E848-8CE9-AC2345D749A9}" type="presOf" srcId="{67BE036E-9268-44E2-AE05-41FABA3E1472}" destId="{35562D54-684D-DA41-B578-B09A7D213111}" srcOrd="0" destOrd="0" presId="urn:microsoft.com/office/officeart/2005/8/layout/vList2"/>
    <dgm:cxn modelId="{5DE53E51-04E8-9747-8407-8E991EEDF1B6}" type="presOf" srcId="{FC9BA87E-ED5F-4AAD-87A2-AA880B74B0CD}" destId="{A0A5505C-07F7-8644-AA4F-647DEB38A3F9}" srcOrd="0" destOrd="2" presId="urn:microsoft.com/office/officeart/2005/8/layout/vList2"/>
    <dgm:cxn modelId="{8FAEF65E-A4E6-CF4E-865B-5CB724745355}" type="presOf" srcId="{36B1769C-09E1-441E-A1C4-1A9286D5DCE6}" destId="{59317907-191A-0D44-858A-A9DFAFD74FCD}" srcOrd="0" destOrd="0" presId="urn:microsoft.com/office/officeart/2005/8/layout/vList2"/>
    <dgm:cxn modelId="{D725E569-3842-4FBA-85A6-110E0D92AAD3}" srcId="{AA5EE1FF-2B1C-43B6-8F36-C4AA76FC16EC}" destId="{9617E52D-F023-44E9-9966-D5111BB7AD27}" srcOrd="0" destOrd="0" parTransId="{EDA1D89A-7124-4F53-AD38-1D60C61C4B51}" sibTransId="{2C4268CB-0381-4253-8558-1566A286EA31}"/>
    <dgm:cxn modelId="{680AFB6B-D200-5F4A-A86F-F7B224C1F71B}" type="presOf" srcId="{4F1BF2BC-1F16-4DAB-90CD-694A3F1B0A55}" destId="{A0A5505C-07F7-8644-AA4F-647DEB38A3F9}" srcOrd="0" destOrd="0" presId="urn:microsoft.com/office/officeart/2005/8/layout/vList2"/>
    <dgm:cxn modelId="{82564C73-688C-7840-9E5F-69C560C3BCE1}" type="presOf" srcId="{96F53BC6-98C7-4782-9E75-03A8D166B34C}" destId="{A0A5505C-07F7-8644-AA4F-647DEB38A3F9}" srcOrd="0" destOrd="1" presId="urn:microsoft.com/office/officeart/2005/8/layout/vList2"/>
    <dgm:cxn modelId="{25EB1179-869F-4244-AF8E-DBAE5CC7320E}" srcId="{A6AC2D39-85B5-40DF-AEAF-4154A3539AD8}" destId="{AA5EE1FF-2B1C-43B6-8F36-C4AA76FC16EC}" srcOrd="2" destOrd="0" parTransId="{ECF57EFF-E040-4233-BA25-4A85D017C57C}" sibTransId="{646BF84C-2A9A-4B8D-9173-37194A08D129}"/>
    <dgm:cxn modelId="{F2B07681-C4F5-4368-A0E6-2FF77241A67D}" srcId="{AA5EE1FF-2B1C-43B6-8F36-C4AA76FC16EC}" destId="{73FE83AC-2127-4682-ADD9-086E2930E18D}" srcOrd="1" destOrd="0" parTransId="{A6BA900E-ED1E-4E5B-8BE7-77C7740BAE29}" sibTransId="{9DC8ED67-85A9-4AE4-8A1A-3B20FBB5537E}"/>
    <dgm:cxn modelId="{786E758A-0333-41CE-A376-038DA12B4984}" srcId="{36B1769C-09E1-441E-A1C4-1A9286D5DCE6}" destId="{96F53BC6-98C7-4782-9E75-03A8D166B34C}" srcOrd="1" destOrd="0" parTransId="{74712DFE-BC56-44F3-A8D5-64E807956297}" sibTransId="{E5C3CA7B-BED4-44DA-9AE4-D77DA61EE184}"/>
    <dgm:cxn modelId="{37C6B197-C2BD-7F4E-8C82-FDB2971CE729}" type="presOf" srcId="{98B403CF-B078-4900-BB35-7C71E090E3D7}" destId="{E8BC7A07-1668-F541-ABE8-190DD841C5FE}" srcOrd="0" destOrd="0" presId="urn:microsoft.com/office/officeart/2005/8/layout/vList2"/>
    <dgm:cxn modelId="{50A9FFA7-11C3-1E41-8482-E7B4FE6A90BC}" type="presOf" srcId="{9617E52D-F023-44E9-9966-D5111BB7AD27}" destId="{487A0F5A-C11C-4943-B3B6-2AF010074859}" srcOrd="0" destOrd="0" presId="urn:microsoft.com/office/officeart/2005/8/layout/vList2"/>
    <dgm:cxn modelId="{6ACA64C2-4AE1-FD4F-8785-7911917704D5}" type="presOf" srcId="{A6AC2D39-85B5-40DF-AEAF-4154A3539AD8}" destId="{9A4E27C0-86AD-C04A-BB7B-AB213B4AF8F5}" srcOrd="0" destOrd="0" presId="urn:microsoft.com/office/officeart/2005/8/layout/vList2"/>
    <dgm:cxn modelId="{E36563C6-8751-4117-8BF9-E8984BEB185D}" srcId="{A6AC2D39-85B5-40DF-AEAF-4154A3539AD8}" destId="{36B1769C-09E1-441E-A1C4-1A9286D5DCE6}" srcOrd="0" destOrd="0" parTransId="{6E3EF80B-3CCC-4E9C-9BD2-7F644BCF9432}" sibTransId="{449BCB7A-D5A7-4B7C-B890-4390F3CEC5C3}"/>
    <dgm:cxn modelId="{7F8FEFCD-9C80-4609-9617-47BB9286F060}" srcId="{98B403CF-B078-4900-BB35-7C71E090E3D7}" destId="{9D3B3EAC-CFFF-4ADB-9973-9D8598847D30}" srcOrd="1" destOrd="0" parTransId="{EAF79F7E-C7BD-4395-AE91-FF5FE05DE11A}" sibTransId="{BEAC3E8B-A288-4E9D-B3C5-26DD66078026}"/>
    <dgm:cxn modelId="{DAF0FFD1-0864-734D-8D45-1C97E2DC787E}" type="presOf" srcId="{9D3B3EAC-CFFF-4ADB-9973-9D8598847D30}" destId="{35562D54-684D-DA41-B578-B09A7D213111}" srcOrd="0" destOrd="1" presId="urn:microsoft.com/office/officeart/2005/8/layout/vList2"/>
    <dgm:cxn modelId="{E50AA5F2-D549-428D-B28C-536E10DF1F3E}" srcId="{98B403CF-B078-4900-BB35-7C71E090E3D7}" destId="{67BE036E-9268-44E2-AE05-41FABA3E1472}" srcOrd="0" destOrd="0" parTransId="{1D7108F3-BA91-4EBE-BBE9-59E4FF757B2E}" sibTransId="{FAE81222-BBA1-4A78-B657-F3937EF50491}"/>
    <dgm:cxn modelId="{2A6126FD-BC09-4A04-A0A8-447738A5AAA9}" srcId="{36B1769C-09E1-441E-A1C4-1A9286D5DCE6}" destId="{FC9BA87E-ED5F-4AAD-87A2-AA880B74B0CD}" srcOrd="2" destOrd="0" parTransId="{9BA328D0-DAC9-48EC-AB32-BE3627D6CF29}" sibTransId="{95249767-13B0-4626-B823-88F4322E2EC7}"/>
    <dgm:cxn modelId="{8B2C443A-2DAB-E548-90E4-49E5C7F7C38B}" type="presParOf" srcId="{9A4E27C0-86AD-C04A-BB7B-AB213B4AF8F5}" destId="{59317907-191A-0D44-858A-A9DFAFD74FCD}" srcOrd="0" destOrd="0" presId="urn:microsoft.com/office/officeart/2005/8/layout/vList2"/>
    <dgm:cxn modelId="{A1F97338-F99E-2744-8056-4DFFED9BF28F}" type="presParOf" srcId="{9A4E27C0-86AD-C04A-BB7B-AB213B4AF8F5}" destId="{A0A5505C-07F7-8644-AA4F-647DEB38A3F9}" srcOrd="1" destOrd="0" presId="urn:microsoft.com/office/officeart/2005/8/layout/vList2"/>
    <dgm:cxn modelId="{DE166352-A0BE-FE44-A62E-0221F3960A2F}" type="presParOf" srcId="{9A4E27C0-86AD-C04A-BB7B-AB213B4AF8F5}" destId="{E8BC7A07-1668-F541-ABE8-190DD841C5FE}" srcOrd="2" destOrd="0" presId="urn:microsoft.com/office/officeart/2005/8/layout/vList2"/>
    <dgm:cxn modelId="{FD48E28F-7E90-1D49-987C-715B77B0F5D5}" type="presParOf" srcId="{9A4E27C0-86AD-C04A-BB7B-AB213B4AF8F5}" destId="{35562D54-684D-DA41-B578-B09A7D213111}" srcOrd="3" destOrd="0" presId="urn:microsoft.com/office/officeart/2005/8/layout/vList2"/>
    <dgm:cxn modelId="{44FB6658-8C29-CA45-83B1-7F079AFD6BAD}" type="presParOf" srcId="{9A4E27C0-86AD-C04A-BB7B-AB213B4AF8F5}" destId="{9CAFAE1E-FA97-D345-A7BD-EC9C8196D96B}" srcOrd="4" destOrd="0" presId="urn:microsoft.com/office/officeart/2005/8/layout/vList2"/>
    <dgm:cxn modelId="{E30BEC73-ED20-9B4B-87B0-16C3DF682382}" type="presParOf" srcId="{9A4E27C0-86AD-C04A-BB7B-AB213B4AF8F5}" destId="{487A0F5A-C11C-4943-B3B6-2AF01007485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12BC8-952D-49F6-8A6F-DCB44111303C}">
      <dsp:nvSpPr>
        <dsp:cNvPr id="0" name=""/>
        <dsp:cNvSpPr/>
      </dsp:nvSpPr>
      <dsp:spPr>
        <a:xfrm>
          <a:off x="0" y="2194"/>
          <a:ext cx="4366325" cy="11123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257A4-21C9-4351-A40B-FAAD4297A2CD}">
      <dsp:nvSpPr>
        <dsp:cNvPr id="0" name=""/>
        <dsp:cNvSpPr/>
      </dsp:nvSpPr>
      <dsp:spPr>
        <a:xfrm>
          <a:off x="336476" y="252466"/>
          <a:ext cx="611774" cy="611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F7781-F53A-40C7-97EA-61D765B7E52D}">
      <dsp:nvSpPr>
        <dsp:cNvPr id="0" name=""/>
        <dsp:cNvSpPr/>
      </dsp:nvSpPr>
      <dsp:spPr>
        <a:xfrm>
          <a:off x="1284726" y="2194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will be a lot of data</a:t>
          </a:r>
        </a:p>
      </dsp:txBody>
      <dsp:txXfrm>
        <a:off x="1284726" y="2194"/>
        <a:ext cx="1964846" cy="1112317"/>
      </dsp:txXfrm>
    </dsp:sp>
    <dsp:sp modelId="{C12B5716-5769-490A-9309-F9B0ABB4A420}">
      <dsp:nvSpPr>
        <dsp:cNvPr id="0" name=""/>
        <dsp:cNvSpPr/>
      </dsp:nvSpPr>
      <dsp:spPr>
        <a:xfrm>
          <a:off x="3249573" y="2194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need to keep it all</a:t>
          </a:r>
        </a:p>
      </dsp:txBody>
      <dsp:txXfrm>
        <a:off x="3249573" y="2194"/>
        <a:ext cx="1116751" cy="1112317"/>
      </dsp:txXfrm>
    </dsp:sp>
    <dsp:sp modelId="{37C46CAC-C9A7-46D1-816D-CBF6CE0439B1}">
      <dsp:nvSpPr>
        <dsp:cNvPr id="0" name=""/>
        <dsp:cNvSpPr/>
      </dsp:nvSpPr>
      <dsp:spPr>
        <a:xfrm>
          <a:off x="0" y="1392591"/>
          <a:ext cx="4366325" cy="11123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E82A5-4B4E-40A0-ABD4-4B938D4FC2BE}">
      <dsp:nvSpPr>
        <dsp:cNvPr id="0" name=""/>
        <dsp:cNvSpPr/>
      </dsp:nvSpPr>
      <dsp:spPr>
        <a:xfrm>
          <a:off x="336476" y="1642863"/>
          <a:ext cx="611774" cy="611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DA683-FD61-4689-A28E-4D3DBE423FEF}">
      <dsp:nvSpPr>
        <dsp:cNvPr id="0" name=""/>
        <dsp:cNvSpPr/>
      </dsp:nvSpPr>
      <dsp:spPr>
        <a:xfrm>
          <a:off x="1284726" y="1392591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Important for the current investigation</a:t>
          </a:r>
        </a:p>
      </dsp:txBody>
      <dsp:txXfrm>
        <a:off x="1284726" y="1392591"/>
        <a:ext cx="1964846" cy="1112317"/>
      </dsp:txXfrm>
    </dsp:sp>
    <dsp:sp modelId="{465BFAE3-77A3-490B-978C-2CE1DAED7FBF}">
      <dsp:nvSpPr>
        <dsp:cNvPr id="0" name=""/>
        <dsp:cNvSpPr/>
      </dsp:nvSpPr>
      <dsp:spPr>
        <a:xfrm>
          <a:off x="3249573" y="1392591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Immediate need to sift through the evidence</a:t>
          </a:r>
        </a:p>
      </dsp:txBody>
      <dsp:txXfrm>
        <a:off x="3249573" y="1392591"/>
        <a:ext cx="1116751" cy="1112317"/>
      </dsp:txXfrm>
    </dsp:sp>
    <dsp:sp modelId="{53039012-3635-4FFA-BD84-3FFC492B10CF}">
      <dsp:nvSpPr>
        <dsp:cNvPr id="0" name=""/>
        <dsp:cNvSpPr/>
      </dsp:nvSpPr>
      <dsp:spPr>
        <a:xfrm>
          <a:off x="0" y="2782988"/>
          <a:ext cx="4366325" cy="11123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B70B1-293B-41E3-AE6D-A405F3A320AE}">
      <dsp:nvSpPr>
        <dsp:cNvPr id="0" name=""/>
        <dsp:cNvSpPr/>
      </dsp:nvSpPr>
      <dsp:spPr>
        <a:xfrm>
          <a:off x="336476" y="3033260"/>
          <a:ext cx="611774" cy="611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7AA7F-FE71-4232-9A91-2D7037F6BE46}">
      <dsp:nvSpPr>
        <dsp:cNvPr id="0" name=""/>
        <dsp:cNvSpPr/>
      </dsp:nvSpPr>
      <dsp:spPr>
        <a:xfrm>
          <a:off x="1284726" y="2782988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may be a future investigation</a:t>
          </a:r>
        </a:p>
      </dsp:txBody>
      <dsp:txXfrm>
        <a:off x="1284726" y="2782988"/>
        <a:ext cx="1964846" cy="1112317"/>
      </dsp:txXfrm>
    </dsp:sp>
    <dsp:sp modelId="{70057FAB-D092-4DA2-A78B-C0B0BCD2DDAB}">
      <dsp:nvSpPr>
        <dsp:cNvPr id="0" name=""/>
        <dsp:cNvSpPr/>
      </dsp:nvSpPr>
      <dsp:spPr>
        <a:xfrm>
          <a:off x="3249573" y="2782988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 revisit the existing event</a:t>
          </a:r>
        </a:p>
      </dsp:txBody>
      <dsp:txXfrm>
        <a:off x="3249573" y="2782988"/>
        <a:ext cx="1116751" cy="1112317"/>
      </dsp:txXfrm>
    </dsp:sp>
    <dsp:sp modelId="{CF79279C-A3DF-47A5-B9C8-4CB76FC6A478}">
      <dsp:nvSpPr>
        <dsp:cNvPr id="0" name=""/>
        <dsp:cNvSpPr/>
      </dsp:nvSpPr>
      <dsp:spPr>
        <a:xfrm>
          <a:off x="0" y="4173385"/>
          <a:ext cx="4366325" cy="11123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4365D-E872-4773-AE1C-DFB2FBB0301B}">
      <dsp:nvSpPr>
        <dsp:cNvPr id="0" name=""/>
        <dsp:cNvSpPr/>
      </dsp:nvSpPr>
      <dsp:spPr>
        <a:xfrm>
          <a:off x="336476" y="4423657"/>
          <a:ext cx="611774" cy="6117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7F0C-24A6-4A80-A875-2CFCA6234142}">
      <dsp:nvSpPr>
        <dsp:cNvPr id="0" name=""/>
        <dsp:cNvSpPr/>
      </dsp:nvSpPr>
      <dsp:spPr>
        <a:xfrm>
          <a:off x="1284726" y="4173385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New items of interest may be discovered</a:t>
          </a:r>
        </a:p>
      </dsp:txBody>
      <dsp:txXfrm>
        <a:off x="1284726" y="4173385"/>
        <a:ext cx="1964846" cy="1112317"/>
      </dsp:txXfrm>
    </dsp:sp>
    <dsp:sp modelId="{F7F5AC5F-4D4A-4113-B608-19E30A56E9C5}">
      <dsp:nvSpPr>
        <dsp:cNvPr id="0" name=""/>
        <dsp:cNvSpPr/>
      </dsp:nvSpPr>
      <dsp:spPr>
        <a:xfrm>
          <a:off x="3249573" y="4173385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You’ll need the data to explore these new items</a:t>
          </a:r>
        </a:p>
      </dsp:txBody>
      <dsp:txXfrm>
        <a:off x="3249573" y="4173385"/>
        <a:ext cx="1116751" cy="1112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17907-191A-0D44-858A-A9DFAFD74FCD}">
      <dsp:nvSpPr>
        <dsp:cNvPr id="0" name=""/>
        <dsp:cNvSpPr/>
      </dsp:nvSpPr>
      <dsp:spPr>
        <a:xfrm>
          <a:off x="0" y="301226"/>
          <a:ext cx="4366325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Strategic intelligence</a:t>
          </a:r>
        </a:p>
      </dsp:txBody>
      <dsp:txXfrm>
        <a:off x="26273" y="327499"/>
        <a:ext cx="4313779" cy="485654"/>
      </dsp:txXfrm>
    </dsp:sp>
    <dsp:sp modelId="{A0A5505C-07F7-8644-AA4F-647DEB38A3F9}">
      <dsp:nvSpPr>
        <dsp:cNvPr id="0" name=""/>
        <dsp:cNvSpPr/>
      </dsp:nvSpPr>
      <dsp:spPr>
        <a:xfrm>
          <a:off x="0" y="839426"/>
          <a:ext cx="4366325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Collect and process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important information did you find?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Base security policy changes on this intelligence</a:t>
          </a:r>
        </a:p>
      </dsp:txBody>
      <dsp:txXfrm>
        <a:off x="0" y="839426"/>
        <a:ext cx="4366325" cy="1380690"/>
      </dsp:txXfrm>
    </dsp:sp>
    <dsp:sp modelId="{E8BC7A07-1668-F541-ABE8-190DD841C5FE}">
      <dsp:nvSpPr>
        <dsp:cNvPr id="0" name=""/>
        <dsp:cNvSpPr/>
      </dsp:nvSpPr>
      <dsp:spPr>
        <a:xfrm>
          <a:off x="0" y="2220116"/>
          <a:ext cx="4366325" cy="5382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Counterintelligence gathering</a:t>
          </a:r>
        </a:p>
      </dsp:txBody>
      <dsp:txXfrm>
        <a:off x="26273" y="2246389"/>
        <a:ext cx="4313779" cy="485654"/>
      </dsp:txXfrm>
    </dsp:sp>
    <dsp:sp modelId="{35562D54-684D-DA41-B578-B09A7D213111}">
      <dsp:nvSpPr>
        <dsp:cNvPr id="0" name=""/>
        <dsp:cNvSpPr/>
      </dsp:nvSpPr>
      <dsp:spPr>
        <a:xfrm>
          <a:off x="0" y="2758316"/>
          <a:ext cx="4366325" cy="10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do you know about the attacker?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Learn as much as you can about the attacker’s habits</a:t>
          </a:r>
        </a:p>
      </dsp:txBody>
      <dsp:txXfrm>
        <a:off x="0" y="2758316"/>
        <a:ext cx="4366325" cy="1095030"/>
      </dsp:txXfrm>
    </dsp:sp>
    <dsp:sp modelId="{9CAFAE1E-FA97-D345-A7BD-EC9C8196D96B}">
      <dsp:nvSpPr>
        <dsp:cNvPr id="0" name=""/>
        <dsp:cNvSpPr/>
      </dsp:nvSpPr>
      <dsp:spPr>
        <a:xfrm>
          <a:off x="0" y="3853346"/>
          <a:ext cx="4366325" cy="5382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Active logging</a:t>
          </a:r>
        </a:p>
      </dsp:txBody>
      <dsp:txXfrm>
        <a:off x="26273" y="3879619"/>
        <a:ext cx="4313779" cy="485654"/>
      </dsp:txXfrm>
    </dsp:sp>
    <dsp:sp modelId="{487A0F5A-C11C-4943-B3B6-2AF010074859}">
      <dsp:nvSpPr>
        <dsp:cNvPr id="0" name=""/>
        <dsp:cNvSpPr/>
      </dsp:nvSpPr>
      <dsp:spPr>
        <a:xfrm>
          <a:off x="0" y="4391546"/>
          <a:ext cx="4366325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 everything, everywhere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Track every step the attacker takes</a:t>
          </a:r>
        </a:p>
      </dsp:txBody>
      <dsp:txXfrm>
        <a:off x="0" y="4391546"/>
        <a:ext cx="4366325" cy="59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220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D1C8FEE-FF9C-47AA-A856-E51964BD407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873B93B-0D54-4C89-A085-1A26E578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817F461-18CE-41F5-A1A1-C836969791F6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Using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Preservation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88F0AC-9AD5-444A-B85E-45F62357C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48265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50D-03E3-49D5-BF94-42CFFF7E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Recovery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052AF7-F7AF-4E89-8994-FD482F89C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82520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71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CE267-D5AB-4399-9399-EB67C2C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chemeClr val="tx1"/>
                </a:solidFill>
              </a:rPr>
              <a:t>Track man hours and expenses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AFF2-5BED-495B-A4FF-D967AB02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r>
              <a:rPr lang="en-US" dirty="0"/>
              <a:t>Some incidents can use massive resources</a:t>
            </a:r>
          </a:p>
          <a:p>
            <a:pPr lvl="1"/>
            <a:r>
              <a:rPr lang="en-US" dirty="0"/>
              <a:t>All at once</a:t>
            </a:r>
          </a:p>
          <a:p>
            <a:pPr lvl="1"/>
            <a:r>
              <a:rPr lang="en-US" dirty="0"/>
              <a:t>Over a long period</a:t>
            </a:r>
          </a:p>
          <a:p>
            <a:r>
              <a:rPr lang="en-US" dirty="0"/>
              <a:t>May have an impact on the bottom line</a:t>
            </a:r>
          </a:p>
          <a:p>
            <a:pPr lvl="1"/>
            <a:r>
              <a:rPr lang="en-US" dirty="0"/>
              <a:t>Can be wide ranging</a:t>
            </a:r>
          </a:p>
          <a:p>
            <a:r>
              <a:rPr lang="en-US" dirty="0"/>
              <a:t>May be required for restitution</a:t>
            </a:r>
          </a:p>
          <a:p>
            <a:pPr lvl="1"/>
            <a:r>
              <a:rPr lang="en-US" dirty="0"/>
              <a:t>Be as accurate </a:t>
            </a:r>
            <a:r>
              <a:rPr lang="en-US"/>
              <a:t>as possible</a:t>
            </a:r>
          </a:p>
        </p:txBody>
      </p:sp>
    </p:spTree>
    <p:extLst>
      <p:ext uri="{BB962C8B-B14F-4D97-AF65-F5344CB8AC3E}">
        <p14:creationId xmlns:p14="http://schemas.microsoft.com/office/powerpoint/2010/main" val="31868747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1916</TotalTime>
  <Words>149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Preservation</vt:lpstr>
      <vt:lpstr>Recovery</vt:lpstr>
      <vt:lpstr>Track man hours and expenses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54</cp:revision>
  <dcterms:created xsi:type="dcterms:W3CDTF">2019-04-17T19:12:48Z</dcterms:created>
  <dcterms:modified xsi:type="dcterms:W3CDTF">2021-03-04T16:44:13Z</dcterms:modified>
  <cp:category>pptx, curriculum, cyber</cp:category>
</cp:coreProperties>
</file>