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8C0BA-A776-4E8F-A6E4-68B4FFD8DF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741A5C0-675E-4055-806E-A04A00DC2EF7}">
      <dgm:prSet/>
      <dgm:spPr/>
      <dgm:t>
        <a:bodyPr/>
        <a:lstStyle/>
        <a:p>
          <a:r>
            <a:rPr lang="en-US"/>
            <a:t>No hardware</a:t>
          </a:r>
        </a:p>
      </dgm:t>
    </dgm:pt>
    <dgm:pt modelId="{9793C9C7-BF8E-4C01-8FA3-0C323E8439FF}" type="parTrans" cxnId="{564BC867-CCD7-4E55-9E57-6F9BBDF22C8F}">
      <dgm:prSet/>
      <dgm:spPr/>
      <dgm:t>
        <a:bodyPr/>
        <a:lstStyle/>
        <a:p>
          <a:endParaRPr lang="en-US"/>
        </a:p>
      </dgm:t>
    </dgm:pt>
    <dgm:pt modelId="{9E015A6A-BC75-472C-B842-65F832F10351}" type="sibTrans" cxnId="{564BC867-CCD7-4E55-9E57-6F9BBDF22C8F}">
      <dgm:prSet/>
      <dgm:spPr/>
      <dgm:t>
        <a:bodyPr/>
        <a:lstStyle/>
        <a:p>
          <a:endParaRPr lang="en-US"/>
        </a:p>
      </dgm:t>
    </dgm:pt>
    <dgm:pt modelId="{4AC2369B-7D3A-47B0-A5D3-AC3FDBF89B20}">
      <dgm:prSet/>
      <dgm:spPr/>
      <dgm:t>
        <a:bodyPr/>
        <a:lstStyle/>
        <a:p>
          <a:r>
            <a:rPr lang="en-US"/>
            <a:t>Empty building</a:t>
          </a:r>
        </a:p>
      </dgm:t>
    </dgm:pt>
    <dgm:pt modelId="{DB9DC450-DC32-40EE-BE2E-43213940D449}" type="parTrans" cxnId="{DCB8B78C-75E1-40F6-A04E-03C2A543F514}">
      <dgm:prSet/>
      <dgm:spPr/>
      <dgm:t>
        <a:bodyPr/>
        <a:lstStyle/>
        <a:p>
          <a:endParaRPr lang="en-US"/>
        </a:p>
      </dgm:t>
    </dgm:pt>
    <dgm:pt modelId="{DE806C20-C55E-46F8-A013-5439450D81A8}" type="sibTrans" cxnId="{DCB8B78C-75E1-40F6-A04E-03C2A543F514}">
      <dgm:prSet/>
      <dgm:spPr/>
      <dgm:t>
        <a:bodyPr/>
        <a:lstStyle/>
        <a:p>
          <a:endParaRPr lang="en-US"/>
        </a:p>
      </dgm:t>
    </dgm:pt>
    <dgm:pt modelId="{37B708D6-9953-4FFE-B5E5-ECB7DD15E241}">
      <dgm:prSet/>
      <dgm:spPr/>
      <dgm:t>
        <a:bodyPr/>
        <a:lstStyle/>
        <a:p>
          <a:r>
            <a:rPr lang="en-US"/>
            <a:t>No data</a:t>
          </a:r>
        </a:p>
      </dgm:t>
    </dgm:pt>
    <dgm:pt modelId="{7A66ED14-C48B-44CF-9CD2-737207002538}" type="parTrans" cxnId="{34BCB2F3-4678-4CF0-A3FE-BA800C1A8C30}">
      <dgm:prSet/>
      <dgm:spPr/>
      <dgm:t>
        <a:bodyPr/>
        <a:lstStyle/>
        <a:p>
          <a:endParaRPr lang="en-US"/>
        </a:p>
      </dgm:t>
    </dgm:pt>
    <dgm:pt modelId="{1884637E-EEBF-47A7-ACF4-F5302BD8B80C}" type="sibTrans" cxnId="{34BCB2F3-4678-4CF0-A3FE-BA800C1A8C30}">
      <dgm:prSet/>
      <dgm:spPr/>
      <dgm:t>
        <a:bodyPr/>
        <a:lstStyle/>
        <a:p>
          <a:endParaRPr lang="en-US"/>
        </a:p>
      </dgm:t>
    </dgm:pt>
    <dgm:pt modelId="{534E9DA5-EC79-4CFB-B6D8-D9294465829B}">
      <dgm:prSet/>
      <dgm:spPr/>
      <dgm:t>
        <a:bodyPr/>
        <a:lstStyle/>
        <a:p>
          <a:r>
            <a:rPr lang="en-US"/>
            <a:t>Bring it with you</a:t>
          </a:r>
        </a:p>
      </dgm:t>
    </dgm:pt>
    <dgm:pt modelId="{77741E8C-B017-414C-89BE-8F1934093A97}" type="parTrans" cxnId="{CF65A92D-6589-421E-BB3C-097EF68DC963}">
      <dgm:prSet/>
      <dgm:spPr/>
      <dgm:t>
        <a:bodyPr/>
        <a:lstStyle/>
        <a:p>
          <a:endParaRPr lang="en-US"/>
        </a:p>
      </dgm:t>
    </dgm:pt>
    <dgm:pt modelId="{8B80B926-339D-4386-B426-931FF5FCFA59}" type="sibTrans" cxnId="{CF65A92D-6589-421E-BB3C-097EF68DC963}">
      <dgm:prSet/>
      <dgm:spPr/>
      <dgm:t>
        <a:bodyPr/>
        <a:lstStyle/>
        <a:p>
          <a:endParaRPr lang="en-US"/>
        </a:p>
      </dgm:t>
    </dgm:pt>
    <dgm:pt modelId="{F246294C-2B9B-4D97-AFC2-106C299BD37A}">
      <dgm:prSet/>
      <dgm:spPr/>
      <dgm:t>
        <a:bodyPr/>
        <a:lstStyle/>
        <a:p>
          <a:r>
            <a:rPr lang="en-US"/>
            <a:t>No people</a:t>
          </a:r>
        </a:p>
      </dgm:t>
    </dgm:pt>
    <dgm:pt modelId="{6B91ACCF-C35F-411B-8C34-33216B1A5520}" type="parTrans" cxnId="{8C7FF16D-0379-414E-B08C-3700389BA03C}">
      <dgm:prSet/>
      <dgm:spPr/>
      <dgm:t>
        <a:bodyPr/>
        <a:lstStyle/>
        <a:p>
          <a:endParaRPr lang="en-US"/>
        </a:p>
      </dgm:t>
    </dgm:pt>
    <dgm:pt modelId="{F795DEFD-73EB-4CCE-8876-E3DC52B2C744}" type="sibTrans" cxnId="{8C7FF16D-0379-414E-B08C-3700389BA03C}">
      <dgm:prSet/>
      <dgm:spPr/>
      <dgm:t>
        <a:bodyPr/>
        <a:lstStyle/>
        <a:p>
          <a:endParaRPr lang="en-US"/>
        </a:p>
      </dgm:t>
    </dgm:pt>
    <dgm:pt modelId="{1A1BAC2F-B1C3-4666-A8A0-74129658BC9F}">
      <dgm:prSet/>
      <dgm:spPr/>
      <dgm:t>
        <a:bodyPr/>
        <a:lstStyle/>
        <a:p>
          <a:r>
            <a:rPr lang="en-US"/>
            <a:t>Bus in your team</a:t>
          </a:r>
        </a:p>
      </dgm:t>
    </dgm:pt>
    <dgm:pt modelId="{DA1BBBC4-0610-400E-901D-D2F8F17A2971}" type="parTrans" cxnId="{B17ACB25-8BF8-4076-9BE1-67508B4D051D}">
      <dgm:prSet/>
      <dgm:spPr/>
      <dgm:t>
        <a:bodyPr/>
        <a:lstStyle/>
        <a:p>
          <a:endParaRPr lang="en-US"/>
        </a:p>
      </dgm:t>
    </dgm:pt>
    <dgm:pt modelId="{71FE6115-18B0-4AF9-A992-C8BD591F3103}" type="sibTrans" cxnId="{B17ACB25-8BF8-4076-9BE1-67508B4D051D}">
      <dgm:prSet/>
      <dgm:spPr/>
      <dgm:t>
        <a:bodyPr/>
        <a:lstStyle/>
        <a:p>
          <a:endParaRPr lang="en-US"/>
        </a:p>
      </dgm:t>
    </dgm:pt>
    <dgm:pt modelId="{AC21E029-C0BD-4F37-948F-B1D797710C03}" type="pres">
      <dgm:prSet presAssocID="{C238C0BA-A776-4E8F-A6E4-68B4FFD8DFD6}" presName="root" presStyleCnt="0">
        <dgm:presLayoutVars>
          <dgm:dir/>
          <dgm:resizeHandles val="exact"/>
        </dgm:presLayoutVars>
      </dgm:prSet>
      <dgm:spPr/>
    </dgm:pt>
    <dgm:pt modelId="{D8D75FD3-3CA6-4E35-A701-D67089F3FAC0}" type="pres">
      <dgm:prSet presAssocID="{B741A5C0-675E-4055-806E-A04A00DC2EF7}" presName="compNode" presStyleCnt="0"/>
      <dgm:spPr/>
    </dgm:pt>
    <dgm:pt modelId="{65C594F5-90E0-418D-9057-1063BC6F6728}" type="pres">
      <dgm:prSet presAssocID="{B741A5C0-675E-4055-806E-A04A00DC2EF7}" presName="bgRect" presStyleLbl="bgShp" presStyleIdx="0" presStyleCnt="3"/>
      <dgm:spPr/>
    </dgm:pt>
    <dgm:pt modelId="{2928BA43-963F-4449-A9E4-44597CB95ADE}" type="pres">
      <dgm:prSet presAssocID="{B741A5C0-675E-4055-806E-A04A00DC2E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C996A97-F062-4ECB-B3C4-A17C8365949B}" type="pres">
      <dgm:prSet presAssocID="{B741A5C0-675E-4055-806E-A04A00DC2EF7}" presName="spaceRect" presStyleCnt="0"/>
      <dgm:spPr/>
    </dgm:pt>
    <dgm:pt modelId="{1FEB5BCD-8B69-4EC2-87A5-E67124139425}" type="pres">
      <dgm:prSet presAssocID="{B741A5C0-675E-4055-806E-A04A00DC2EF7}" presName="parTx" presStyleLbl="revTx" presStyleIdx="0" presStyleCnt="6">
        <dgm:presLayoutVars>
          <dgm:chMax val="0"/>
          <dgm:chPref val="0"/>
        </dgm:presLayoutVars>
      </dgm:prSet>
      <dgm:spPr/>
    </dgm:pt>
    <dgm:pt modelId="{CFAD8452-EBB9-4096-A4DD-3886A1561C5B}" type="pres">
      <dgm:prSet presAssocID="{B741A5C0-675E-4055-806E-A04A00DC2EF7}" presName="desTx" presStyleLbl="revTx" presStyleIdx="1" presStyleCnt="6">
        <dgm:presLayoutVars/>
      </dgm:prSet>
      <dgm:spPr/>
    </dgm:pt>
    <dgm:pt modelId="{1F2153A0-0681-4DE9-B791-C543728685D5}" type="pres">
      <dgm:prSet presAssocID="{9E015A6A-BC75-472C-B842-65F832F10351}" presName="sibTrans" presStyleCnt="0"/>
      <dgm:spPr/>
    </dgm:pt>
    <dgm:pt modelId="{3339A818-E4CA-4F6A-BECF-634A57B8A3E0}" type="pres">
      <dgm:prSet presAssocID="{37B708D6-9953-4FFE-B5E5-ECB7DD15E241}" presName="compNode" presStyleCnt="0"/>
      <dgm:spPr/>
    </dgm:pt>
    <dgm:pt modelId="{8B7283F5-36B4-42E9-A6B3-82812626CC37}" type="pres">
      <dgm:prSet presAssocID="{37B708D6-9953-4FFE-B5E5-ECB7DD15E241}" presName="bgRect" presStyleLbl="bgShp" presStyleIdx="1" presStyleCnt="3"/>
      <dgm:spPr/>
    </dgm:pt>
    <dgm:pt modelId="{5A2F7A79-CEFC-4B8B-BF86-A97842BB1FFD}" type="pres">
      <dgm:prSet presAssocID="{37B708D6-9953-4FFE-B5E5-ECB7DD15E2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A4BF505C-EC63-46F3-AF4A-861990BD70C3}" type="pres">
      <dgm:prSet presAssocID="{37B708D6-9953-4FFE-B5E5-ECB7DD15E241}" presName="spaceRect" presStyleCnt="0"/>
      <dgm:spPr/>
    </dgm:pt>
    <dgm:pt modelId="{EFCCCE77-545A-444D-869B-DD74221314A5}" type="pres">
      <dgm:prSet presAssocID="{37B708D6-9953-4FFE-B5E5-ECB7DD15E241}" presName="parTx" presStyleLbl="revTx" presStyleIdx="2" presStyleCnt="6">
        <dgm:presLayoutVars>
          <dgm:chMax val="0"/>
          <dgm:chPref val="0"/>
        </dgm:presLayoutVars>
      </dgm:prSet>
      <dgm:spPr/>
    </dgm:pt>
    <dgm:pt modelId="{9F660B13-0C16-4ABA-AC95-72C9E181C4A7}" type="pres">
      <dgm:prSet presAssocID="{37B708D6-9953-4FFE-B5E5-ECB7DD15E241}" presName="desTx" presStyleLbl="revTx" presStyleIdx="3" presStyleCnt="6">
        <dgm:presLayoutVars/>
      </dgm:prSet>
      <dgm:spPr/>
    </dgm:pt>
    <dgm:pt modelId="{8E9681C7-53EF-411F-BD7D-0F9044078E68}" type="pres">
      <dgm:prSet presAssocID="{1884637E-EEBF-47A7-ACF4-F5302BD8B80C}" presName="sibTrans" presStyleCnt="0"/>
      <dgm:spPr/>
    </dgm:pt>
    <dgm:pt modelId="{284EF634-6A4D-4421-9937-FE64397CB3B0}" type="pres">
      <dgm:prSet presAssocID="{F246294C-2B9B-4D97-AFC2-106C299BD37A}" presName="compNode" presStyleCnt="0"/>
      <dgm:spPr/>
    </dgm:pt>
    <dgm:pt modelId="{41D1CF45-0E70-45AC-9FD2-4994B6C4F83D}" type="pres">
      <dgm:prSet presAssocID="{F246294C-2B9B-4D97-AFC2-106C299BD37A}" presName="bgRect" presStyleLbl="bgShp" presStyleIdx="2" presStyleCnt="3"/>
      <dgm:spPr/>
    </dgm:pt>
    <dgm:pt modelId="{F1314927-8809-4D77-AE90-13BC703913FD}" type="pres">
      <dgm:prSet presAssocID="{F246294C-2B9B-4D97-AFC2-106C299BD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27E91FF6-3E69-4519-A6A9-AEB3DDE72F84}" type="pres">
      <dgm:prSet presAssocID="{F246294C-2B9B-4D97-AFC2-106C299BD37A}" presName="spaceRect" presStyleCnt="0"/>
      <dgm:spPr/>
    </dgm:pt>
    <dgm:pt modelId="{FE09B9BF-49EC-43A5-B8EE-16B797CC8ADA}" type="pres">
      <dgm:prSet presAssocID="{F246294C-2B9B-4D97-AFC2-106C299BD37A}" presName="parTx" presStyleLbl="revTx" presStyleIdx="4" presStyleCnt="6">
        <dgm:presLayoutVars>
          <dgm:chMax val="0"/>
          <dgm:chPref val="0"/>
        </dgm:presLayoutVars>
      </dgm:prSet>
      <dgm:spPr/>
    </dgm:pt>
    <dgm:pt modelId="{5317E538-961B-442D-B45D-1F9D89CA4703}" type="pres">
      <dgm:prSet presAssocID="{F246294C-2B9B-4D97-AFC2-106C299BD37A}" presName="desTx" presStyleLbl="revTx" presStyleIdx="5" presStyleCnt="6">
        <dgm:presLayoutVars/>
      </dgm:prSet>
      <dgm:spPr/>
    </dgm:pt>
  </dgm:ptLst>
  <dgm:cxnLst>
    <dgm:cxn modelId="{A3FD320D-614C-4DD4-A6CC-20F435A3C63D}" type="presOf" srcId="{4AC2369B-7D3A-47B0-A5D3-AC3FDBF89B20}" destId="{CFAD8452-EBB9-4096-A4DD-3886A1561C5B}" srcOrd="0" destOrd="0" presId="urn:microsoft.com/office/officeart/2018/2/layout/IconVerticalSolidList"/>
    <dgm:cxn modelId="{B17ACB25-8BF8-4076-9BE1-67508B4D051D}" srcId="{F246294C-2B9B-4D97-AFC2-106C299BD37A}" destId="{1A1BAC2F-B1C3-4666-A8A0-74129658BC9F}" srcOrd="0" destOrd="0" parTransId="{DA1BBBC4-0610-400E-901D-D2F8F17A2971}" sibTransId="{71FE6115-18B0-4AF9-A992-C8BD591F3103}"/>
    <dgm:cxn modelId="{048C2329-6B48-41D0-B552-EA0E7D02273F}" type="presOf" srcId="{37B708D6-9953-4FFE-B5E5-ECB7DD15E241}" destId="{EFCCCE77-545A-444D-869B-DD74221314A5}" srcOrd="0" destOrd="0" presId="urn:microsoft.com/office/officeart/2018/2/layout/IconVerticalSolidList"/>
    <dgm:cxn modelId="{8D76642D-654E-4205-840A-FC857D3F67D0}" type="presOf" srcId="{534E9DA5-EC79-4CFB-B6D8-D9294465829B}" destId="{9F660B13-0C16-4ABA-AC95-72C9E181C4A7}" srcOrd="0" destOrd="0" presId="urn:microsoft.com/office/officeart/2018/2/layout/IconVerticalSolidList"/>
    <dgm:cxn modelId="{CF65A92D-6589-421E-BB3C-097EF68DC963}" srcId="{37B708D6-9953-4FFE-B5E5-ECB7DD15E241}" destId="{534E9DA5-EC79-4CFB-B6D8-D9294465829B}" srcOrd="0" destOrd="0" parTransId="{77741E8C-B017-414C-89BE-8F1934093A97}" sibTransId="{8B80B926-339D-4386-B426-931FF5FCFA59}"/>
    <dgm:cxn modelId="{564BC867-CCD7-4E55-9E57-6F9BBDF22C8F}" srcId="{C238C0BA-A776-4E8F-A6E4-68B4FFD8DFD6}" destId="{B741A5C0-675E-4055-806E-A04A00DC2EF7}" srcOrd="0" destOrd="0" parTransId="{9793C9C7-BF8E-4C01-8FA3-0C323E8439FF}" sibTransId="{9E015A6A-BC75-472C-B842-65F832F10351}"/>
    <dgm:cxn modelId="{9025766B-E137-44E6-8D3F-E747149EB6E1}" type="presOf" srcId="{B741A5C0-675E-4055-806E-A04A00DC2EF7}" destId="{1FEB5BCD-8B69-4EC2-87A5-E67124139425}" srcOrd="0" destOrd="0" presId="urn:microsoft.com/office/officeart/2018/2/layout/IconVerticalSolidList"/>
    <dgm:cxn modelId="{8C7FF16D-0379-414E-B08C-3700389BA03C}" srcId="{C238C0BA-A776-4E8F-A6E4-68B4FFD8DFD6}" destId="{F246294C-2B9B-4D97-AFC2-106C299BD37A}" srcOrd="2" destOrd="0" parTransId="{6B91ACCF-C35F-411B-8C34-33216B1A5520}" sibTransId="{F795DEFD-73EB-4CCE-8876-E3DC52B2C744}"/>
    <dgm:cxn modelId="{E96D596E-0C91-4AEF-A9D4-ECC70BDF008F}" type="presOf" srcId="{F246294C-2B9B-4D97-AFC2-106C299BD37A}" destId="{FE09B9BF-49EC-43A5-B8EE-16B797CC8ADA}" srcOrd="0" destOrd="0" presId="urn:microsoft.com/office/officeart/2018/2/layout/IconVerticalSolidList"/>
    <dgm:cxn modelId="{DCB8B78C-75E1-40F6-A04E-03C2A543F514}" srcId="{B741A5C0-675E-4055-806E-A04A00DC2EF7}" destId="{4AC2369B-7D3A-47B0-A5D3-AC3FDBF89B20}" srcOrd="0" destOrd="0" parTransId="{DB9DC450-DC32-40EE-BE2E-43213940D449}" sibTransId="{DE806C20-C55E-46F8-A013-5439450D81A8}"/>
    <dgm:cxn modelId="{6417B09E-1320-429C-8FEA-B9D1A2D48831}" type="presOf" srcId="{1A1BAC2F-B1C3-4666-A8A0-74129658BC9F}" destId="{5317E538-961B-442D-B45D-1F9D89CA4703}" srcOrd="0" destOrd="0" presId="urn:microsoft.com/office/officeart/2018/2/layout/IconVerticalSolidList"/>
    <dgm:cxn modelId="{8EA259D7-5173-4E0C-8CF0-518AD0056A1B}" type="presOf" srcId="{C238C0BA-A776-4E8F-A6E4-68B4FFD8DFD6}" destId="{AC21E029-C0BD-4F37-948F-B1D797710C03}" srcOrd="0" destOrd="0" presId="urn:microsoft.com/office/officeart/2018/2/layout/IconVerticalSolidList"/>
    <dgm:cxn modelId="{34BCB2F3-4678-4CF0-A3FE-BA800C1A8C30}" srcId="{C238C0BA-A776-4E8F-A6E4-68B4FFD8DFD6}" destId="{37B708D6-9953-4FFE-B5E5-ECB7DD15E241}" srcOrd="1" destOrd="0" parTransId="{7A66ED14-C48B-44CF-9CD2-737207002538}" sibTransId="{1884637E-EEBF-47A7-ACF4-F5302BD8B80C}"/>
    <dgm:cxn modelId="{894D779A-FD55-462C-AAD1-182E3AD3D293}" type="presParOf" srcId="{AC21E029-C0BD-4F37-948F-B1D797710C03}" destId="{D8D75FD3-3CA6-4E35-A701-D67089F3FAC0}" srcOrd="0" destOrd="0" presId="urn:microsoft.com/office/officeart/2018/2/layout/IconVerticalSolidList"/>
    <dgm:cxn modelId="{AE83F057-6DE5-4A66-8C2B-6CA14187CACC}" type="presParOf" srcId="{D8D75FD3-3CA6-4E35-A701-D67089F3FAC0}" destId="{65C594F5-90E0-418D-9057-1063BC6F6728}" srcOrd="0" destOrd="0" presId="urn:microsoft.com/office/officeart/2018/2/layout/IconVerticalSolidList"/>
    <dgm:cxn modelId="{9900A267-4C7D-484D-AA60-CCA341FBE701}" type="presParOf" srcId="{D8D75FD3-3CA6-4E35-A701-D67089F3FAC0}" destId="{2928BA43-963F-4449-A9E4-44597CB95ADE}" srcOrd="1" destOrd="0" presId="urn:microsoft.com/office/officeart/2018/2/layout/IconVerticalSolidList"/>
    <dgm:cxn modelId="{1D271389-AB1E-4B0A-AA2E-28DDFFB57F71}" type="presParOf" srcId="{D8D75FD3-3CA6-4E35-A701-D67089F3FAC0}" destId="{6C996A97-F062-4ECB-B3C4-A17C8365949B}" srcOrd="2" destOrd="0" presId="urn:microsoft.com/office/officeart/2018/2/layout/IconVerticalSolidList"/>
    <dgm:cxn modelId="{2876BA89-BC91-4497-B7D3-68A62FB4A8E3}" type="presParOf" srcId="{D8D75FD3-3CA6-4E35-A701-D67089F3FAC0}" destId="{1FEB5BCD-8B69-4EC2-87A5-E67124139425}" srcOrd="3" destOrd="0" presId="urn:microsoft.com/office/officeart/2018/2/layout/IconVerticalSolidList"/>
    <dgm:cxn modelId="{0305777B-2453-4EB6-94B7-A08DC19A61B0}" type="presParOf" srcId="{D8D75FD3-3CA6-4E35-A701-D67089F3FAC0}" destId="{CFAD8452-EBB9-4096-A4DD-3886A1561C5B}" srcOrd="4" destOrd="0" presId="urn:microsoft.com/office/officeart/2018/2/layout/IconVerticalSolidList"/>
    <dgm:cxn modelId="{8B02F0A9-2AE2-40AE-855F-A359BAA4F465}" type="presParOf" srcId="{AC21E029-C0BD-4F37-948F-B1D797710C03}" destId="{1F2153A0-0681-4DE9-B791-C543728685D5}" srcOrd="1" destOrd="0" presId="urn:microsoft.com/office/officeart/2018/2/layout/IconVerticalSolidList"/>
    <dgm:cxn modelId="{28E4C729-3850-41B9-8304-DB7C1C10E624}" type="presParOf" srcId="{AC21E029-C0BD-4F37-948F-B1D797710C03}" destId="{3339A818-E4CA-4F6A-BECF-634A57B8A3E0}" srcOrd="2" destOrd="0" presId="urn:microsoft.com/office/officeart/2018/2/layout/IconVerticalSolidList"/>
    <dgm:cxn modelId="{0603675D-451A-444C-A02F-00D910F1BE4E}" type="presParOf" srcId="{3339A818-E4CA-4F6A-BECF-634A57B8A3E0}" destId="{8B7283F5-36B4-42E9-A6B3-82812626CC37}" srcOrd="0" destOrd="0" presId="urn:microsoft.com/office/officeart/2018/2/layout/IconVerticalSolidList"/>
    <dgm:cxn modelId="{A0AA1EA0-EFDD-4EDE-BF77-1E74130D70F8}" type="presParOf" srcId="{3339A818-E4CA-4F6A-BECF-634A57B8A3E0}" destId="{5A2F7A79-CEFC-4B8B-BF86-A97842BB1FFD}" srcOrd="1" destOrd="0" presId="urn:microsoft.com/office/officeart/2018/2/layout/IconVerticalSolidList"/>
    <dgm:cxn modelId="{2289CA6B-0438-4318-87C4-ED953CF52919}" type="presParOf" srcId="{3339A818-E4CA-4F6A-BECF-634A57B8A3E0}" destId="{A4BF505C-EC63-46F3-AF4A-861990BD70C3}" srcOrd="2" destOrd="0" presId="urn:microsoft.com/office/officeart/2018/2/layout/IconVerticalSolidList"/>
    <dgm:cxn modelId="{986F2290-FFF4-4A00-BA86-556440D2A20B}" type="presParOf" srcId="{3339A818-E4CA-4F6A-BECF-634A57B8A3E0}" destId="{EFCCCE77-545A-444D-869B-DD74221314A5}" srcOrd="3" destOrd="0" presId="urn:microsoft.com/office/officeart/2018/2/layout/IconVerticalSolidList"/>
    <dgm:cxn modelId="{079CA581-079E-4A36-B1AF-F8E61D036F40}" type="presParOf" srcId="{3339A818-E4CA-4F6A-BECF-634A57B8A3E0}" destId="{9F660B13-0C16-4ABA-AC95-72C9E181C4A7}" srcOrd="4" destOrd="0" presId="urn:microsoft.com/office/officeart/2018/2/layout/IconVerticalSolidList"/>
    <dgm:cxn modelId="{0B40C4E9-F0DB-4779-B203-BA493BDCB9EA}" type="presParOf" srcId="{AC21E029-C0BD-4F37-948F-B1D797710C03}" destId="{8E9681C7-53EF-411F-BD7D-0F9044078E68}" srcOrd="3" destOrd="0" presId="urn:microsoft.com/office/officeart/2018/2/layout/IconVerticalSolidList"/>
    <dgm:cxn modelId="{EDBC7767-ACBF-4EA7-AEF0-7A016871B425}" type="presParOf" srcId="{AC21E029-C0BD-4F37-948F-B1D797710C03}" destId="{284EF634-6A4D-4421-9937-FE64397CB3B0}" srcOrd="4" destOrd="0" presId="urn:microsoft.com/office/officeart/2018/2/layout/IconVerticalSolidList"/>
    <dgm:cxn modelId="{54EA3AFF-42DA-412E-AB53-FDE74A62B9B2}" type="presParOf" srcId="{284EF634-6A4D-4421-9937-FE64397CB3B0}" destId="{41D1CF45-0E70-45AC-9FD2-4994B6C4F83D}" srcOrd="0" destOrd="0" presId="urn:microsoft.com/office/officeart/2018/2/layout/IconVerticalSolidList"/>
    <dgm:cxn modelId="{1AA70835-F0F2-44C6-89E8-F220FE0A27AC}" type="presParOf" srcId="{284EF634-6A4D-4421-9937-FE64397CB3B0}" destId="{F1314927-8809-4D77-AE90-13BC703913FD}" srcOrd="1" destOrd="0" presId="urn:microsoft.com/office/officeart/2018/2/layout/IconVerticalSolidList"/>
    <dgm:cxn modelId="{E8EB2396-A125-4C41-86A1-A4EDAC4007EE}" type="presParOf" srcId="{284EF634-6A4D-4421-9937-FE64397CB3B0}" destId="{27E91FF6-3E69-4519-A6A9-AEB3DDE72F84}" srcOrd="2" destOrd="0" presId="urn:microsoft.com/office/officeart/2018/2/layout/IconVerticalSolidList"/>
    <dgm:cxn modelId="{8EEBC59D-46F2-4EFD-B097-959DFB113699}" type="presParOf" srcId="{284EF634-6A4D-4421-9937-FE64397CB3B0}" destId="{FE09B9BF-49EC-43A5-B8EE-16B797CC8ADA}" srcOrd="3" destOrd="0" presId="urn:microsoft.com/office/officeart/2018/2/layout/IconVerticalSolidList"/>
    <dgm:cxn modelId="{F149AC25-76BC-4ED4-921A-C15DFD822870}" type="presParOf" srcId="{284EF634-6A4D-4421-9937-FE64397CB3B0}" destId="{5317E538-961B-442D-B45D-1F9D89CA470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4413D-3274-427E-A819-A3AFA2F3DF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F853D38-270B-4BF4-B455-D4BD0CF48914}">
      <dgm:prSet/>
      <dgm:spPr/>
      <dgm:t>
        <a:bodyPr/>
        <a:lstStyle/>
        <a:p>
          <a:r>
            <a:rPr lang="en-US"/>
            <a:t>Somewhere between cold and hot</a:t>
          </a:r>
        </a:p>
      </dgm:t>
    </dgm:pt>
    <dgm:pt modelId="{3D636F03-AEF1-4A2E-B390-527341E77F98}" type="parTrans" cxnId="{E11545D5-C888-4934-A8DB-2A91267D6747}">
      <dgm:prSet/>
      <dgm:spPr/>
      <dgm:t>
        <a:bodyPr/>
        <a:lstStyle/>
        <a:p>
          <a:endParaRPr lang="en-US"/>
        </a:p>
      </dgm:t>
    </dgm:pt>
    <dgm:pt modelId="{910EF2D3-E6FF-4FE8-B502-705CA1A893A1}" type="sibTrans" cxnId="{E11545D5-C888-4934-A8DB-2A91267D6747}">
      <dgm:prSet/>
      <dgm:spPr/>
      <dgm:t>
        <a:bodyPr/>
        <a:lstStyle/>
        <a:p>
          <a:endParaRPr lang="en-US"/>
        </a:p>
      </dgm:t>
    </dgm:pt>
    <dgm:pt modelId="{6CC7D7EA-C98D-45AC-B89D-3AAD58C916F4}">
      <dgm:prSet/>
      <dgm:spPr/>
      <dgm:t>
        <a:bodyPr/>
        <a:lstStyle/>
        <a:p>
          <a:r>
            <a:rPr lang="en-US"/>
            <a:t>Just enough to get going</a:t>
          </a:r>
        </a:p>
      </dgm:t>
    </dgm:pt>
    <dgm:pt modelId="{D467232A-7B07-45F8-81A1-CEA3FED7D19F}" type="parTrans" cxnId="{F1CDFFA7-13A7-4BA9-9F4C-C888D685869E}">
      <dgm:prSet/>
      <dgm:spPr/>
      <dgm:t>
        <a:bodyPr/>
        <a:lstStyle/>
        <a:p>
          <a:endParaRPr lang="en-US"/>
        </a:p>
      </dgm:t>
    </dgm:pt>
    <dgm:pt modelId="{401A0F3B-B910-48C8-8634-C748A7313809}" type="sibTrans" cxnId="{F1CDFFA7-13A7-4BA9-9F4C-C888D685869E}">
      <dgm:prSet/>
      <dgm:spPr/>
      <dgm:t>
        <a:bodyPr/>
        <a:lstStyle/>
        <a:p>
          <a:endParaRPr lang="en-US"/>
        </a:p>
      </dgm:t>
    </dgm:pt>
    <dgm:pt modelId="{9C5EA42F-14F7-4002-A70D-092B99405B33}">
      <dgm:prSet/>
      <dgm:spPr/>
      <dgm:t>
        <a:bodyPr/>
        <a:lstStyle/>
        <a:p>
          <a:r>
            <a:rPr lang="en-US"/>
            <a:t>Big room with rack space</a:t>
          </a:r>
        </a:p>
      </dgm:t>
    </dgm:pt>
    <dgm:pt modelId="{69EF585F-7A68-411A-A776-B98E758F5D31}" type="parTrans" cxnId="{F16D73C6-88D1-4C9E-8491-0F2460810EC0}">
      <dgm:prSet/>
      <dgm:spPr/>
      <dgm:t>
        <a:bodyPr/>
        <a:lstStyle/>
        <a:p>
          <a:endParaRPr lang="en-US"/>
        </a:p>
      </dgm:t>
    </dgm:pt>
    <dgm:pt modelId="{A76DAEAB-E241-45B0-94F6-F764E52C3ECB}" type="sibTrans" cxnId="{F16D73C6-88D1-4C9E-8491-0F2460810EC0}">
      <dgm:prSet/>
      <dgm:spPr/>
      <dgm:t>
        <a:bodyPr/>
        <a:lstStyle/>
        <a:p>
          <a:endParaRPr lang="en-US"/>
        </a:p>
      </dgm:t>
    </dgm:pt>
    <dgm:pt modelId="{E680E04F-7C4B-4BD5-8F45-7077F5CF8FAE}">
      <dgm:prSet/>
      <dgm:spPr/>
      <dgm:t>
        <a:bodyPr/>
        <a:lstStyle/>
        <a:p>
          <a:r>
            <a:rPr lang="en-US"/>
            <a:t>You bring the hardware</a:t>
          </a:r>
        </a:p>
      </dgm:t>
    </dgm:pt>
    <dgm:pt modelId="{12A673E6-AF2E-419B-9186-CE52CBB9EC2F}" type="parTrans" cxnId="{564D9E8B-268B-411D-9706-0224C2E312DB}">
      <dgm:prSet/>
      <dgm:spPr/>
      <dgm:t>
        <a:bodyPr/>
        <a:lstStyle/>
        <a:p>
          <a:endParaRPr lang="en-US"/>
        </a:p>
      </dgm:t>
    </dgm:pt>
    <dgm:pt modelId="{FFF9C76F-A4F4-4C0D-8E02-F4CE49B2A17E}" type="sibTrans" cxnId="{564D9E8B-268B-411D-9706-0224C2E312DB}">
      <dgm:prSet/>
      <dgm:spPr/>
      <dgm:t>
        <a:bodyPr/>
        <a:lstStyle/>
        <a:p>
          <a:endParaRPr lang="en-US"/>
        </a:p>
      </dgm:t>
    </dgm:pt>
    <dgm:pt modelId="{50F13878-FDBE-4F98-8AA9-333AE4E1FACA}">
      <dgm:prSet/>
      <dgm:spPr/>
      <dgm:t>
        <a:bodyPr/>
        <a:lstStyle/>
        <a:p>
          <a:r>
            <a:rPr lang="en-US"/>
            <a:t>Hardware is ready and waiting</a:t>
          </a:r>
        </a:p>
      </dgm:t>
    </dgm:pt>
    <dgm:pt modelId="{7CC75CBC-274F-4D82-A8C6-24B30EF214C6}" type="parTrans" cxnId="{4096BE7B-1341-4A07-BEB8-1E3241E8D560}">
      <dgm:prSet/>
      <dgm:spPr/>
      <dgm:t>
        <a:bodyPr/>
        <a:lstStyle/>
        <a:p>
          <a:endParaRPr lang="en-US"/>
        </a:p>
      </dgm:t>
    </dgm:pt>
    <dgm:pt modelId="{F875393E-F0E5-48CE-B7FD-CBA62102A1BA}" type="sibTrans" cxnId="{4096BE7B-1341-4A07-BEB8-1E3241E8D560}">
      <dgm:prSet/>
      <dgm:spPr/>
      <dgm:t>
        <a:bodyPr/>
        <a:lstStyle/>
        <a:p>
          <a:endParaRPr lang="en-US"/>
        </a:p>
      </dgm:t>
    </dgm:pt>
    <dgm:pt modelId="{E6DB6AB0-9945-4146-AB10-48462686442D}" type="pres">
      <dgm:prSet presAssocID="{BAF4413D-3274-427E-A819-A3AFA2F3DF0D}" presName="root" presStyleCnt="0">
        <dgm:presLayoutVars>
          <dgm:dir/>
          <dgm:resizeHandles val="exact"/>
        </dgm:presLayoutVars>
      </dgm:prSet>
      <dgm:spPr/>
    </dgm:pt>
    <dgm:pt modelId="{1D1C3EA8-7605-47F7-BECE-31E450D231CE}" type="pres">
      <dgm:prSet presAssocID="{4F853D38-270B-4BF4-B455-D4BD0CF48914}" presName="compNode" presStyleCnt="0"/>
      <dgm:spPr/>
    </dgm:pt>
    <dgm:pt modelId="{5D9F30E1-12CB-41A1-B73F-1C5C1E813988}" type="pres">
      <dgm:prSet presAssocID="{4F853D38-270B-4BF4-B455-D4BD0CF48914}" presName="bgRect" presStyleLbl="bgShp" presStyleIdx="0" presStyleCnt="3"/>
      <dgm:spPr/>
    </dgm:pt>
    <dgm:pt modelId="{F428600C-3D37-4C94-A640-BDD495C5010D}" type="pres">
      <dgm:prSet presAssocID="{4F853D38-270B-4BF4-B455-D4BD0CF489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CB743B45-EA7F-4FC8-9BA2-4243D3BEEF93}" type="pres">
      <dgm:prSet presAssocID="{4F853D38-270B-4BF4-B455-D4BD0CF48914}" presName="spaceRect" presStyleCnt="0"/>
      <dgm:spPr/>
    </dgm:pt>
    <dgm:pt modelId="{E97EE095-BAE0-4486-8CE3-D58880D3EB06}" type="pres">
      <dgm:prSet presAssocID="{4F853D38-270B-4BF4-B455-D4BD0CF48914}" presName="parTx" presStyleLbl="revTx" presStyleIdx="0" presStyleCnt="5">
        <dgm:presLayoutVars>
          <dgm:chMax val="0"/>
          <dgm:chPref val="0"/>
        </dgm:presLayoutVars>
      </dgm:prSet>
      <dgm:spPr/>
    </dgm:pt>
    <dgm:pt modelId="{9ADC6EBC-0132-49B2-8FCC-26DE512A7325}" type="pres">
      <dgm:prSet presAssocID="{4F853D38-270B-4BF4-B455-D4BD0CF48914}" presName="desTx" presStyleLbl="revTx" presStyleIdx="1" presStyleCnt="5">
        <dgm:presLayoutVars/>
      </dgm:prSet>
      <dgm:spPr/>
    </dgm:pt>
    <dgm:pt modelId="{804C2B1D-A9C7-4A27-9DC9-286D31E9BF73}" type="pres">
      <dgm:prSet presAssocID="{910EF2D3-E6FF-4FE8-B502-705CA1A893A1}" presName="sibTrans" presStyleCnt="0"/>
      <dgm:spPr/>
    </dgm:pt>
    <dgm:pt modelId="{398E9F31-2B3F-4D90-B6A6-C0FC3320CC5D}" type="pres">
      <dgm:prSet presAssocID="{9C5EA42F-14F7-4002-A70D-092B99405B33}" presName="compNode" presStyleCnt="0"/>
      <dgm:spPr/>
    </dgm:pt>
    <dgm:pt modelId="{01F602FF-CAAF-4D73-B3DD-4C393B0AE392}" type="pres">
      <dgm:prSet presAssocID="{9C5EA42F-14F7-4002-A70D-092B99405B33}" presName="bgRect" presStyleLbl="bgShp" presStyleIdx="1" presStyleCnt="3"/>
      <dgm:spPr/>
    </dgm:pt>
    <dgm:pt modelId="{95C6FEFE-1B59-48AB-8819-E19661531693}" type="pres">
      <dgm:prSet presAssocID="{9C5EA42F-14F7-4002-A70D-092B99405B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D20EB84-21CA-43DE-A594-9162733CF012}" type="pres">
      <dgm:prSet presAssocID="{9C5EA42F-14F7-4002-A70D-092B99405B33}" presName="spaceRect" presStyleCnt="0"/>
      <dgm:spPr/>
    </dgm:pt>
    <dgm:pt modelId="{9169E742-A3A3-4F52-8C16-62E455B2C03B}" type="pres">
      <dgm:prSet presAssocID="{9C5EA42F-14F7-4002-A70D-092B99405B33}" presName="parTx" presStyleLbl="revTx" presStyleIdx="2" presStyleCnt="5">
        <dgm:presLayoutVars>
          <dgm:chMax val="0"/>
          <dgm:chPref val="0"/>
        </dgm:presLayoutVars>
      </dgm:prSet>
      <dgm:spPr/>
    </dgm:pt>
    <dgm:pt modelId="{55BB694C-7133-4CDD-A286-BCC29E3FFD16}" type="pres">
      <dgm:prSet presAssocID="{9C5EA42F-14F7-4002-A70D-092B99405B33}" presName="desTx" presStyleLbl="revTx" presStyleIdx="3" presStyleCnt="5">
        <dgm:presLayoutVars/>
      </dgm:prSet>
      <dgm:spPr/>
    </dgm:pt>
    <dgm:pt modelId="{7C2DDF7C-FC0E-4CD3-92E4-4B023E13623B}" type="pres">
      <dgm:prSet presAssocID="{A76DAEAB-E241-45B0-94F6-F764E52C3ECB}" presName="sibTrans" presStyleCnt="0"/>
      <dgm:spPr/>
    </dgm:pt>
    <dgm:pt modelId="{784C87B4-8EA4-48D6-B0D4-6B5E36AB6108}" type="pres">
      <dgm:prSet presAssocID="{50F13878-FDBE-4F98-8AA9-333AE4E1FACA}" presName="compNode" presStyleCnt="0"/>
      <dgm:spPr/>
    </dgm:pt>
    <dgm:pt modelId="{685BB101-6716-4A2F-879E-EFF6B806B94C}" type="pres">
      <dgm:prSet presAssocID="{50F13878-FDBE-4F98-8AA9-333AE4E1FACA}" presName="bgRect" presStyleLbl="bgShp" presStyleIdx="2" presStyleCnt="3"/>
      <dgm:spPr/>
    </dgm:pt>
    <dgm:pt modelId="{4FCCC5FF-E91E-4EE2-9E09-0CC5DD2DE87C}" type="pres">
      <dgm:prSet presAssocID="{50F13878-FDBE-4F98-8AA9-333AE4E1FA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F41C3A8-FD7B-4917-8456-CD8265C67E6A}" type="pres">
      <dgm:prSet presAssocID="{50F13878-FDBE-4F98-8AA9-333AE4E1FACA}" presName="spaceRect" presStyleCnt="0"/>
      <dgm:spPr/>
    </dgm:pt>
    <dgm:pt modelId="{3731922D-9159-4ADE-B528-CA440E529E80}" type="pres">
      <dgm:prSet presAssocID="{50F13878-FDBE-4F98-8AA9-333AE4E1FAC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587A58-3A1E-445A-AC1E-DFA11153E69E}" type="presOf" srcId="{50F13878-FDBE-4F98-8AA9-333AE4E1FACA}" destId="{3731922D-9159-4ADE-B528-CA440E529E80}" srcOrd="0" destOrd="0" presId="urn:microsoft.com/office/officeart/2018/2/layout/IconVerticalSolidList"/>
    <dgm:cxn modelId="{911B7768-865A-411C-9A59-95FA2E03758D}" type="presOf" srcId="{BAF4413D-3274-427E-A819-A3AFA2F3DF0D}" destId="{E6DB6AB0-9945-4146-AB10-48462686442D}" srcOrd="0" destOrd="0" presId="urn:microsoft.com/office/officeart/2018/2/layout/IconVerticalSolidList"/>
    <dgm:cxn modelId="{4096BE7B-1341-4A07-BEB8-1E3241E8D560}" srcId="{BAF4413D-3274-427E-A819-A3AFA2F3DF0D}" destId="{50F13878-FDBE-4F98-8AA9-333AE4E1FACA}" srcOrd="2" destOrd="0" parTransId="{7CC75CBC-274F-4D82-A8C6-24B30EF214C6}" sibTransId="{F875393E-F0E5-48CE-B7FD-CBA62102A1BA}"/>
    <dgm:cxn modelId="{564D9E8B-268B-411D-9706-0224C2E312DB}" srcId="{9C5EA42F-14F7-4002-A70D-092B99405B33}" destId="{E680E04F-7C4B-4BD5-8F45-7077F5CF8FAE}" srcOrd="0" destOrd="0" parTransId="{12A673E6-AF2E-419B-9186-CE52CBB9EC2F}" sibTransId="{FFF9C76F-A4F4-4C0D-8E02-F4CE49B2A17E}"/>
    <dgm:cxn modelId="{F1CDFFA7-13A7-4BA9-9F4C-C888D685869E}" srcId="{4F853D38-270B-4BF4-B455-D4BD0CF48914}" destId="{6CC7D7EA-C98D-45AC-B89D-3AAD58C916F4}" srcOrd="0" destOrd="0" parTransId="{D467232A-7B07-45F8-81A1-CEA3FED7D19F}" sibTransId="{401A0F3B-B910-48C8-8634-C748A7313809}"/>
    <dgm:cxn modelId="{0DD8D4AE-4C2A-4B83-96BB-EEE35B43C042}" type="presOf" srcId="{E680E04F-7C4B-4BD5-8F45-7077F5CF8FAE}" destId="{55BB694C-7133-4CDD-A286-BCC29E3FFD16}" srcOrd="0" destOrd="0" presId="urn:microsoft.com/office/officeart/2018/2/layout/IconVerticalSolidList"/>
    <dgm:cxn modelId="{9306F3B4-CFAA-4785-94BB-62606FAF85C5}" type="presOf" srcId="{9C5EA42F-14F7-4002-A70D-092B99405B33}" destId="{9169E742-A3A3-4F52-8C16-62E455B2C03B}" srcOrd="0" destOrd="0" presId="urn:microsoft.com/office/officeart/2018/2/layout/IconVerticalSolidList"/>
    <dgm:cxn modelId="{33803DBD-E951-401A-A8C6-AF50B9805A0B}" type="presOf" srcId="{4F853D38-270B-4BF4-B455-D4BD0CF48914}" destId="{E97EE095-BAE0-4486-8CE3-D58880D3EB06}" srcOrd="0" destOrd="0" presId="urn:microsoft.com/office/officeart/2018/2/layout/IconVerticalSolidList"/>
    <dgm:cxn modelId="{D263DAC2-6563-4779-937D-559F9111F11A}" type="presOf" srcId="{6CC7D7EA-C98D-45AC-B89D-3AAD58C916F4}" destId="{9ADC6EBC-0132-49B2-8FCC-26DE512A7325}" srcOrd="0" destOrd="0" presId="urn:microsoft.com/office/officeart/2018/2/layout/IconVerticalSolidList"/>
    <dgm:cxn modelId="{F16D73C6-88D1-4C9E-8491-0F2460810EC0}" srcId="{BAF4413D-3274-427E-A819-A3AFA2F3DF0D}" destId="{9C5EA42F-14F7-4002-A70D-092B99405B33}" srcOrd="1" destOrd="0" parTransId="{69EF585F-7A68-411A-A776-B98E758F5D31}" sibTransId="{A76DAEAB-E241-45B0-94F6-F764E52C3ECB}"/>
    <dgm:cxn modelId="{E11545D5-C888-4934-A8DB-2A91267D6747}" srcId="{BAF4413D-3274-427E-A819-A3AFA2F3DF0D}" destId="{4F853D38-270B-4BF4-B455-D4BD0CF48914}" srcOrd="0" destOrd="0" parTransId="{3D636F03-AEF1-4A2E-B390-527341E77F98}" sibTransId="{910EF2D3-E6FF-4FE8-B502-705CA1A893A1}"/>
    <dgm:cxn modelId="{F01B00A7-98BE-4DF4-BA61-18F0A1E3AAA4}" type="presParOf" srcId="{E6DB6AB0-9945-4146-AB10-48462686442D}" destId="{1D1C3EA8-7605-47F7-BECE-31E450D231CE}" srcOrd="0" destOrd="0" presId="urn:microsoft.com/office/officeart/2018/2/layout/IconVerticalSolidList"/>
    <dgm:cxn modelId="{D8A4C8D6-480C-4E70-BF02-F00778AF183A}" type="presParOf" srcId="{1D1C3EA8-7605-47F7-BECE-31E450D231CE}" destId="{5D9F30E1-12CB-41A1-B73F-1C5C1E813988}" srcOrd="0" destOrd="0" presId="urn:microsoft.com/office/officeart/2018/2/layout/IconVerticalSolidList"/>
    <dgm:cxn modelId="{0CA033FB-0FE3-4295-BE98-D528CDE93E49}" type="presParOf" srcId="{1D1C3EA8-7605-47F7-BECE-31E450D231CE}" destId="{F428600C-3D37-4C94-A640-BDD495C5010D}" srcOrd="1" destOrd="0" presId="urn:microsoft.com/office/officeart/2018/2/layout/IconVerticalSolidList"/>
    <dgm:cxn modelId="{E942922A-2B48-4BC6-BD3C-F6C6E7942EE5}" type="presParOf" srcId="{1D1C3EA8-7605-47F7-BECE-31E450D231CE}" destId="{CB743B45-EA7F-4FC8-9BA2-4243D3BEEF93}" srcOrd="2" destOrd="0" presId="urn:microsoft.com/office/officeart/2018/2/layout/IconVerticalSolidList"/>
    <dgm:cxn modelId="{F8EB1522-F2A1-48D3-AC7E-84BE6BC7A2AB}" type="presParOf" srcId="{1D1C3EA8-7605-47F7-BECE-31E450D231CE}" destId="{E97EE095-BAE0-4486-8CE3-D58880D3EB06}" srcOrd="3" destOrd="0" presId="urn:microsoft.com/office/officeart/2018/2/layout/IconVerticalSolidList"/>
    <dgm:cxn modelId="{9D37A0A9-E57B-4238-A904-0B29E1F8CB7E}" type="presParOf" srcId="{1D1C3EA8-7605-47F7-BECE-31E450D231CE}" destId="{9ADC6EBC-0132-49B2-8FCC-26DE512A7325}" srcOrd="4" destOrd="0" presId="urn:microsoft.com/office/officeart/2018/2/layout/IconVerticalSolidList"/>
    <dgm:cxn modelId="{6FF5217D-4C0F-4EB7-A8F7-C8605190BF6B}" type="presParOf" srcId="{E6DB6AB0-9945-4146-AB10-48462686442D}" destId="{804C2B1D-A9C7-4A27-9DC9-286D31E9BF73}" srcOrd="1" destOrd="0" presId="urn:microsoft.com/office/officeart/2018/2/layout/IconVerticalSolidList"/>
    <dgm:cxn modelId="{1379F3A5-5CA9-4BE6-8F13-4A9C8A84608B}" type="presParOf" srcId="{E6DB6AB0-9945-4146-AB10-48462686442D}" destId="{398E9F31-2B3F-4D90-B6A6-C0FC3320CC5D}" srcOrd="2" destOrd="0" presId="urn:microsoft.com/office/officeart/2018/2/layout/IconVerticalSolidList"/>
    <dgm:cxn modelId="{87882A5D-C562-4B2C-92C2-92AD8CF4738B}" type="presParOf" srcId="{398E9F31-2B3F-4D90-B6A6-C0FC3320CC5D}" destId="{01F602FF-CAAF-4D73-B3DD-4C393B0AE392}" srcOrd="0" destOrd="0" presId="urn:microsoft.com/office/officeart/2018/2/layout/IconVerticalSolidList"/>
    <dgm:cxn modelId="{357B1196-5E40-4D57-A828-F46C88093F2C}" type="presParOf" srcId="{398E9F31-2B3F-4D90-B6A6-C0FC3320CC5D}" destId="{95C6FEFE-1B59-48AB-8819-E19661531693}" srcOrd="1" destOrd="0" presId="urn:microsoft.com/office/officeart/2018/2/layout/IconVerticalSolidList"/>
    <dgm:cxn modelId="{221AAF2A-3C73-40E9-ACA7-2D3C2A11CAEB}" type="presParOf" srcId="{398E9F31-2B3F-4D90-B6A6-C0FC3320CC5D}" destId="{8D20EB84-21CA-43DE-A594-9162733CF012}" srcOrd="2" destOrd="0" presId="urn:microsoft.com/office/officeart/2018/2/layout/IconVerticalSolidList"/>
    <dgm:cxn modelId="{C1B56EF1-226A-47F6-9362-6490F0E810C2}" type="presParOf" srcId="{398E9F31-2B3F-4D90-B6A6-C0FC3320CC5D}" destId="{9169E742-A3A3-4F52-8C16-62E455B2C03B}" srcOrd="3" destOrd="0" presId="urn:microsoft.com/office/officeart/2018/2/layout/IconVerticalSolidList"/>
    <dgm:cxn modelId="{99653835-FC36-4FB7-B1C9-F4783ACF029A}" type="presParOf" srcId="{398E9F31-2B3F-4D90-B6A6-C0FC3320CC5D}" destId="{55BB694C-7133-4CDD-A286-BCC29E3FFD16}" srcOrd="4" destOrd="0" presId="urn:microsoft.com/office/officeart/2018/2/layout/IconVerticalSolidList"/>
    <dgm:cxn modelId="{343526E0-8586-4ABD-A771-E743F01DCAF6}" type="presParOf" srcId="{E6DB6AB0-9945-4146-AB10-48462686442D}" destId="{7C2DDF7C-FC0E-4CD3-92E4-4B023E13623B}" srcOrd="3" destOrd="0" presId="urn:microsoft.com/office/officeart/2018/2/layout/IconVerticalSolidList"/>
    <dgm:cxn modelId="{B3C127B7-0323-4D7B-B279-DD30E67142C3}" type="presParOf" srcId="{E6DB6AB0-9945-4146-AB10-48462686442D}" destId="{784C87B4-8EA4-48D6-B0D4-6B5E36AB6108}" srcOrd="4" destOrd="0" presId="urn:microsoft.com/office/officeart/2018/2/layout/IconVerticalSolidList"/>
    <dgm:cxn modelId="{DA67EF5E-9822-41EA-BA08-91FD1AC39A9E}" type="presParOf" srcId="{784C87B4-8EA4-48D6-B0D4-6B5E36AB6108}" destId="{685BB101-6716-4A2F-879E-EFF6B806B94C}" srcOrd="0" destOrd="0" presId="urn:microsoft.com/office/officeart/2018/2/layout/IconVerticalSolidList"/>
    <dgm:cxn modelId="{46DC2385-415E-40E4-9201-A23F7C058E47}" type="presParOf" srcId="{784C87B4-8EA4-48D6-B0D4-6B5E36AB6108}" destId="{4FCCC5FF-E91E-4EE2-9E09-0CC5DD2DE87C}" srcOrd="1" destOrd="0" presId="urn:microsoft.com/office/officeart/2018/2/layout/IconVerticalSolidList"/>
    <dgm:cxn modelId="{5759EE1C-E79D-48B1-851F-870C0CB1294F}" type="presParOf" srcId="{784C87B4-8EA4-48D6-B0D4-6B5E36AB6108}" destId="{0F41C3A8-FD7B-4917-8456-CD8265C67E6A}" srcOrd="2" destOrd="0" presId="urn:microsoft.com/office/officeart/2018/2/layout/IconVerticalSolidList"/>
    <dgm:cxn modelId="{8223DCD1-8F1F-4EA2-8943-9CC52C0C495B}" type="presParOf" srcId="{784C87B4-8EA4-48D6-B0D4-6B5E36AB6108}" destId="{3731922D-9159-4ADE-B528-CA440E529E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645B3-E1C6-461D-B9C2-4A1000559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F0ACE5-DC9B-4904-9743-806D4E0BE8B3}">
      <dgm:prSet/>
      <dgm:spPr/>
      <dgm:t>
        <a:bodyPr/>
        <a:lstStyle/>
        <a:p>
          <a:r>
            <a:rPr lang="en-US"/>
            <a:t>An exact replica</a:t>
          </a:r>
        </a:p>
      </dgm:t>
    </dgm:pt>
    <dgm:pt modelId="{03476023-4E27-41A0-BE4C-3C056795F012}" type="parTrans" cxnId="{6CCA6C3F-A20A-4A4A-BD71-1C2709E85317}">
      <dgm:prSet/>
      <dgm:spPr/>
      <dgm:t>
        <a:bodyPr/>
        <a:lstStyle/>
        <a:p>
          <a:endParaRPr lang="en-US"/>
        </a:p>
      </dgm:t>
    </dgm:pt>
    <dgm:pt modelId="{7B0DFC2A-DE73-4084-A20B-2680D61F7475}" type="sibTrans" cxnId="{6CCA6C3F-A20A-4A4A-BD71-1C2709E85317}">
      <dgm:prSet/>
      <dgm:spPr/>
      <dgm:t>
        <a:bodyPr/>
        <a:lstStyle/>
        <a:p>
          <a:endParaRPr lang="en-US"/>
        </a:p>
      </dgm:t>
    </dgm:pt>
    <dgm:pt modelId="{5966728D-FCCA-4F9E-95D0-531EFE3C9AD2}">
      <dgm:prSet/>
      <dgm:spPr/>
      <dgm:t>
        <a:bodyPr/>
        <a:lstStyle/>
        <a:p>
          <a:r>
            <a:rPr lang="en-US"/>
            <a:t>Duplicate everything</a:t>
          </a:r>
        </a:p>
      </dgm:t>
    </dgm:pt>
    <dgm:pt modelId="{F6B9F35F-24BA-4DB0-8F9E-5A073A2D9B74}" type="parTrans" cxnId="{A729C00E-D709-41AE-A6E6-C8F1FAE3D423}">
      <dgm:prSet/>
      <dgm:spPr/>
      <dgm:t>
        <a:bodyPr/>
        <a:lstStyle/>
        <a:p>
          <a:endParaRPr lang="en-US"/>
        </a:p>
      </dgm:t>
    </dgm:pt>
    <dgm:pt modelId="{FB55CEFD-8AD5-43AA-A8E2-62ED0B74F8A4}" type="sibTrans" cxnId="{A729C00E-D709-41AE-A6E6-C8F1FAE3D423}">
      <dgm:prSet/>
      <dgm:spPr/>
      <dgm:t>
        <a:bodyPr/>
        <a:lstStyle/>
        <a:p>
          <a:endParaRPr lang="en-US"/>
        </a:p>
      </dgm:t>
    </dgm:pt>
    <dgm:pt modelId="{2019F218-2FC6-406D-8C51-E9F806DDF2A4}">
      <dgm:prSet/>
      <dgm:spPr/>
      <dgm:t>
        <a:bodyPr/>
        <a:lstStyle/>
        <a:p>
          <a:r>
            <a:rPr lang="en-US"/>
            <a:t>Stocked with hardware</a:t>
          </a:r>
        </a:p>
      </dgm:t>
    </dgm:pt>
    <dgm:pt modelId="{A6F8AEA9-C93D-402B-92FE-9B5450552B49}" type="parTrans" cxnId="{7D346E5A-C2F3-456E-929A-51CB0430FB51}">
      <dgm:prSet/>
      <dgm:spPr/>
      <dgm:t>
        <a:bodyPr/>
        <a:lstStyle/>
        <a:p>
          <a:endParaRPr lang="en-US"/>
        </a:p>
      </dgm:t>
    </dgm:pt>
    <dgm:pt modelId="{56A94471-3E1D-4EDE-9B1E-AAC571EF9C80}" type="sibTrans" cxnId="{7D346E5A-C2F3-456E-929A-51CB0430FB51}">
      <dgm:prSet/>
      <dgm:spPr/>
      <dgm:t>
        <a:bodyPr/>
        <a:lstStyle/>
        <a:p>
          <a:endParaRPr lang="en-US"/>
        </a:p>
      </dgm:t>
    </dgm:pt>
    <dgm:pt modelId="{A06AFBBA-953B-4EC7-B175-05BEF540F54B}">
      <dgm:prSet/>
      <dgm:spPr/>
      <dgm:t>
        <a:bodyPr/>
        <a:lstStyle/>
        <a:p>
          <a:r>
            <a:rPr lang="en-US"/>
            <a:t>Constantly updated</a:t>
          </a:r>
        </a:p>
      </dgm:t>
    </dgm:pt>
    <dgm:pt modelId="{FD2C8D12-A2A3-491A-8A02-D1509221DE6A}" type="parTrans" cxnId="{AE69A683-A6B7-4E5C-AA66-406E67C09583}">
      <dgm:prSet/>
      <dgm:spPr/>
      <dgm:t>
        <a:bodyPr/>
        <a:lstStyle/>
        <a:p>
          <a:endParaRPr lang="en-US"/>
        </a:p>
      </dgm:t>
    </dgm:pt>
    <dgm:pt modelId="{C7EA9E1C-2409-4D05-96F2-55EF0A6188D2}" type="sibTrans" cxnId="{AE69A683-A6B7-4E5C-AA66-406E67C09583}">
      <dgm:prSet/>
      <dgm:spPr/>
      <dgm:t>
        <a:bodyPr/>
        <a:lstStyle/>
        <a:p>
          <a:endParaRPr lang="en-US"/>
        </a:p>
      </dgm:t>
    </dgm:pt>
    <dgm:pt modelId="{DC503369-4856-4E4F-A1FC-0371F3D59B0D}">
      <dgm:prSet/>
      <dgm:spPr/>
      <dgm:t>
        <a:bodyPr/>
        <a:lstStyle/>
        <a:p>
          <a:r>
            <a:rPr lang="en-US"/>
            <a:t>You buy two of everything</a:t>
          </a:r>
        </a:p>
      </dgm:t>
    </dgm:pt>
    <dgm:pt modelId="{6101317F-B5C0-4F7B-99CE-C3B881458590}" type="parTrans" cxnId="{7F882694-F5F9-4B0F-9FDF-966B73FBA1CA}">
      <dgm:prSet/>
      <dgm:spPr/>
      <dgm:t>
        <a:bodyPr/>
        <a:lstStyle/>
        <a:p>
          <a:endParaRPr lang="en-US"/>
        </a:p>
      </dgm:t>
    </dgm:pt>
    <dgm:pt modelId="{E0733633-9B72-4D75-AC51-0E0ADA60AF9C}" type="sibTrans" cxnId="{7F882694-F5F9-4B0F-9FDF-966B73FBA1CA}">
      <dgm:prSet/>
      <dgm:spPr/>
      <dgm:t>
        <a:bodyPr/>
        <a:lstStyle/>
        <a:p>
          <a:endParaRPr lang="en-US"/>
        </a:p>
      </dgm:t>
    </dgm:pt>
    <dgm:pt modelId="{D6AAC797-BEFE-45E3-8349-E49FCE8FFE5A}">
      <dgm:prSet/>
      <dgm:spPr/>
      <dgm:t>
        <a:bodyPr/>
        <a:lstStyle/>
        <a:p>
          <a:r>
            <a:rPr lang="en-US"/>
            <a:t>Applications and software are constantly updated</a:t>
          </a:r>
        </a:p>
      </dgm:t>
    </dgm:pt>
    <dgm:pt modelId="{F5439CD3-26BC-4ABB-837C-B65E01C45912}" type="parTrans" cxnId="{ADF8E5BE-D8CF-458C-ADB4-79D64B9226D2}">
      <dgm:prSet/>
      <dgm:spPr/>
      <dgm:t>
        <a:bodyPr/>
        <a:lstStyle/>
        <a:p>
          <a:endParaRPr lang="en-US"/>
        </a:p>
      </dgm:t>
    </dgm:pt>
    <dgm:pt modelId="{8189B085-0BDE-4EFE-9182-5F2A68321693}" type="sibTrans" cxnId="{ADF8E5BE-D8CF-458C-ADB4-79D64B9226D2}">
      <dgm:prSet/>
      <dgm:spPr/>
      <dgm:t>
        <a:bodyPr/>
        <a:lstStyle/>
        <a:p>
          <a:endParaRPr lang="en-US"/>
        </a:p>
      </dgm:t>
    </dgm:pt>
    <dgm:pt modelId="{5BDFCE9E-92F2-4936-BA20-93C4F64901E0}">
      <dgm:prSet/>
      <dgm:spPr/>
      <dgm:t>
        <a:bodyPr/>
        <a:lstStyle/>
        <a:p>
          <a:r>
            <a:rPr lang="en-US"/>
            <a:t>Automated replication</a:t>
          </a:r>
        </a:p>
      </dgm:t>
    </dgm:pt>
    <dgm:pt modelId="{81D3F5DC-6F78-44B4-A877-1108B23E534D}" type="parTrans" cxnId="{158808D7-21AD-4DEE-8AC4-C6821D833086}">
      <dgm:prSet/>
      <dgm:spPr/>
      <dgm:t>
        <a:bodyPr/>
        <a:lstStyle/>
        <a:p>
          <a:endParaRPr lang="en-US"/>
        </a:p>
      </dgm:t>
    </dgm:pt>
    <dgm:pt modelId="{4B4A2B8E-7477-46F0-B66C-FCAFBD4F29B3}" type="sibTrans" cxnId="{158808D7-21AD-4DEE-8AC4-C6821D833086}">
      <dgm:prSet/>
      <dgm:spPr/>
      <dgm:t>
        <a:bodyPr/>
        <a:lstStyle/>
        <a:p>
          <a:endParaRPr lang="en-US"/>
        </a:p>
      </dgm:t>
    </dgm:pt>
    <dgm:pt modelId="{7E0B4EC1-AB0F-4757-9BE1-5716F9731C9D}">
      <dgm:prSet/>
      <dgm:spPr/>
      <dgm:t>
        <a:bodyPr/>
        <a:lstStyle/>
        <a:p>
          <a:r>
            <a:rPr lang="en-US"/>
            <a:t>Flip a switch and everything moves</a:t>
          </a:r>
        </a:p>
      </dgm:t>
    </dgm:pt>
    <dgm:pt modelId="{014F61EF-5005-4E94-8D89-AD931192725D}" type="parTrans" cxnId="{AA5B38CC-0E31-43AE-9ECC-49D30572801D}">
      <dgm:prSet/>
      <dgm:spPr/>
      <dgm:t>
        <a:bodyPr/>
        <a:lstStyle/>
        <a:p>
          <a:endParaRPr lang="en-US"/>
        </a:p>
      </dgm:t>
    </dgm:pt>
    <dgm:pt modelId="{A348E849-0149-4039-B7BA-F643702EA799}" type="sibTrans" cxnId="{AA5B38CC-0E31-43AE-9ECC-49D30572801D}">
      <dgm:prSet/>
      <dgm:spPr/>
      <dgm:t>
        <a:bodyPr/>
        <a:lstStyle/>
        <a:p>
          <a:endParaRPr lang="en-US"/>
        </a:p>
      </dgm:t>
    </dgm:pt>
    <dgm:pt modelId="{4CCC3C1F-93FD-4E72-B7BE-8241F51A28CF}">
      <dgm:prSet/>
      <dgm:spPr/>
      <dgm:t>
        <a:bodyPr/>
        <a:lstStyle/>
        <a:p>
          <a:r>
            <a:rPr lang="en-US"/>
            <a:t>This may be quite a few switches</a:t>
          </a:r>
        </a:p>
      </dgm:t>
    </dgm:pt>
    <dgm:pt modelId="{D6459D6D-1E2C-46F2-B2A0-70239DCD4CB6}" type="parTrans" cxnId="{E535ACB9-AE5E-455E-AD36-CB98BF90E184}">
      <dgm:prSet/>
      <dgm:spPr/>
      <dgm:t>
        <a:bodyPr/>
        <a:lstStyle/>
        <a:p>
          <a:endParaRPr lang="en-US"/>
        </a:p>
      </dgm:t>
    </dgm:pt>
    <dgm:pt modelId="{E37F5077-A3E3-4DF7-8D60-D5C646B490B9}" type="sibTrans" cxnId="{E535ACB9-AE5E-455E-AD36-CB98BF90E184}">
      <dgm:prSet/>
      <dgm:spPr/>
      <dgm:t>
        <a:bodyPr/>
        <a:lstStyle/>
        <a:p>
          <a:endParaRPr lang="en-US"/>
        </a:p>
      </dgm:t>
    </dgm:pt>
    <dgm:pt modelId="{690E3742-C34E-4D84-A391-924DD5A29E8D}" type="pres">
      <dgm:prSet presAssocID="{77E645B3-E1C6-461D-B9C2-4A1000559817}" presName="root" presStyleCnt="0">
        <dgm:presLayoutVars>
          <dgm:dir/>
          <dgm:resizeHandles val="exact"/>
        </dgm:presLayoutVars>
      </dgm:prSet>
      <dgm:spPr/>
    </dgm:pt>
    <dgm:pt modelId="{238263AB-9896-4E6F-8238-E9924DAF8639}" type="pres">
      <dgm:prSet presAssocID="{89F0ACE5-DC9B-4904-9743-806D4E0BE8B3}" presName="compNode" presStyleCnt="0"/>
      <dgm:spPr/>
    </dgm:pt>
    <dgm:pt modelId="{A9771157-CA3C-4093-967C-E562F9B4AC5B}" type="pres">
      <dgm:prSet presAssocID="{89F0ACE5-DC9B-4904-9743-806D4E0BE8B3}" presName="bgRect" presStyleLbl="bgShp" presStyleIdx="0" presStyleCnt="4"/>
      <dgm:spPr/>
    </dgm:pt>
    <dgm:pt modelId="{8F05E554-EB0E-4E71-A2E0-EF2191947974}" type="pres">
      <dgm:prSet presAssocID="{89F0ACE5-DC9B-4904-9743-806D4E0BE8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3294CD-AC6C-408A-8C9F-DE508A7D352A}" type="pres">
      <dgm:prSet presAssocID="{89F0ACE5-DC9B-4904-9743-806D4E0BE8B3}" presName="spaceRect" presStyleCnt="0"/>
      <dgm:spPr/>
    </dgm:pt>
    <dgm:pt modelId="{02CB6030-6553-4964-940E-DB9F317A1C76}" type="pres">
      <dgm:prSet presAssocID="{89F0ACE5-DC9B-4904-9743-806D4E0BE8B3}" presName="parTx" presStyleLbl="revTx" presStyleIdx="0" presStyleCnt="8">
        <dgm:presLayoutVars>
          <dgm:chMax val="0"/>
          <dgm:chPref val="0"/>
        </dgm:presLayoutVars>
      </dgm:prSet>
      <dgm:spPr/>
    </dgm:pt>
    <dgm:pt modelId="{69852724-87A2-49E1-8EB1-A58177B93F39}" type="pres">
      <dgm:prSet presAssocID="{89F0ACE5-DC9B-4904-9743-806D4E0BE8B3}" presName="desTx" presStyleLbl="revTx" presStyleIdx="1" presStyleCnt="8">
        <dgm:presLayoutVars/>
      </dgm:prSet>
      <dgm:spPr/>
    </dgm:pt>
    <dgm:pt modelId="{050A9C27-1FB7-436A-B288-6FC902F1ED1C}" type="pres">
      <dgm:prSet presAssocID="{7B0DFC2A-DE73-4084-A20B-2680D61F7475}" presName="sibTrans" presStyleCnt="0"/>
      <dgm:spPr/>
    </dgm:pt>
    <dgm:pt modelId="{F864DCDE-2AD8-407F-8492-EFEC0BA791C4}" type="pres">
      <dgm:prSet presAssocID="{2019F218-2FC6-406D-8C51-E9F806DDF2A4}" presName="compNode" presStyleCnt="0"/>
      <dgm:spPr/>
    </dgm:pt>
    <dgm:pt modelId="{1E0A18FA-8380-4FE2-A25C-A90D29803202}" type="pres">
      <dgm:prSet presAssocID="{2019F218-2FC6-406D-8C51-E9F806DDF2A4}" presName="bgRect" presStyleLbl="bgShp" presStyleIdx="1" presStyleCnt="4"/>
      <dgm:spPr/>
    </dgm:pt>
    <dgm:pt modelId="{72FEC77F-583C-4FAA-B27B-0F389ACE094E}" type="pres">
      <dgm:prSet presAssocID="{2019F218-2FC6-406D-8C51-E9F806DDF2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C683205-E166-45D4-8FED-9E8EE03E7E8E}" type="pres">
      <dgm:prSet presAssocID="{2019F218-2FC6-406D-8C51-E9F806DDF2A4}" presName="spaceRect" presStyleCnt="0"/>
      <dgm:spPr/>
    </dgm:pt>
    <dgm:pt modelId="{2C6BD5EB-A44D-40E7-BCC0-5F0806549E47}" type="pres">
      <dgm:prSet presAssocID="{2019F218-2FC6-406D-8C51-E9F806DDF2A4}" presName="parTx" presStyleLbl="revTx" presStyleIdx="2" presStyleCnt="8">
        <dgm:presLayoutVars>
          <dgm:chMax val="0"/>
          <dgm:chPref val="0"/>
        </dgm:presLayoutVars>
      </dgm:prSet>
      <dgm:spPr/>
    </dgm:pt>
    <dgm:pt modelId="{42B9B5C7-6545-4974-ACF1-906FB913BA38}" type="pres">
      <dgm:prSet presAssocID="{2019F218-2FC6-406D-8C51-E9F806DDF2A4}" presName="desTx" presStyleLbl="revTx" presStyleIdx="3" presStyleCnt="8">
        <dgm:presLayoutVars/>
      </dgm:prSet>
      <dgm:spPr/>
    </dgm:pt>
    <dgm:pt modelId="{A41DBE5A-D674-4E53-953E-A073B37A36EA}" type="pres">
      <dgm:prSet presAssocID="{56A94471-3E1D-4EDE-9B1E-AAC571EF9C80}" presName="sibTrans" presStyleCnt="0"/>
      <dgm:spPr/>
    </dgm:pt>
    <dgm:pt modelId="{E755FD08-DFA9-42DA-B99B-8F904A8BE86A}" type="pres">
      <dgm:prSet presAssocID="{D6AAC797-BEFE-45E3-8349-E49FCE8FFE5A}" presName="compNode" presStyleCnt="0"/>
      <dgm:spPr/>
    </dgm:pt>
    <dgm:pt modelId="{D3B248CA-BEED-49A7-A704-1F599F9E16B2}" type="pres">
      <dgm:prSet presAssocID="{D6AAC797-BEFE-45E3-8349-E49FCE8FFE5A}" presName="bgRect" presStyleLbl="bgShp" presStyleIdx="2" presStyleCnt="4"/>
      <dgm:spPr/>
    </dgm:pt>
    <dgm:pt modelId="{148DFADD-AF78-402C-9E40-22BCFF4A6E07}" type="pres">
      <dgm:prSet presAssocID="{D6AAC797-BEFE-45E3-8349-E49FCE8FFE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C89B38-3870-4E37-9226-C98965CAD308}" type="pres">
      <dgm:prSet presAssocID="{D6AAC797-BEFE-45E3-8349-E49FCE8FFE5A}" presName="spaceRect" presStyleCnt="0"/>
      <dgm:spPr/>
    </dgm:pt>
    <dgm:pt modelId="{28937307-47DD-46E4-88DF-45E0ED0C0625}" type="pres">
      <dgm:prSet presAssocID="{D6AAC797-BEFE-45E3-8349-E49FCE8FFE5A}" presName="parTx" presStyleLbl="revTx" presStyleIdx="4" presStyleCnt="8">
        <dgm:presLayoutVars>
          <dgm:chMax val="0"/>
          <dgm:chPref val="0"/>
        </dgm:presLayoutVars>
      </dgm:prSet>
      <dgm:spPr/>
    </dgm:pt>
    <dgm:pt modelId="{FA2EF4E0-9E4A-409A-AF2F-E37B28CA78CA}" type="pres">
      <dgm:prSet presAssocID="{D6AAC797-BEFE-45E3-8349-E49FCE8FFE5A}" presName="desTx" presStyleLbl="revTx" presStyleIdx="5" presStyleCnt="8">
        <dgm:presLayoutVars/>
      </dgm:prSet>
      <dgm:spPr/>
    </dgm:pt>
    <dgm:pt modelId="{3EDCB648-73B5-4EA1-8C41-C1AAA7ABDE77}" type="pres">
      <dgm:prSet presAssocID="{8189B085-0BDE-4EFE-9182-5F2A68321693}" presName="sibTrans" presStyleCnt="0"/>
      <dgm:spPr/>
    </dgm:pt>
    <dgm:pt modelId="{3542F6A1-377D-4CDD-B5D2-C241C92F8C10}" type="pres">
      <dgm:prSet presAssocID="{7E0B4EC1-AB0F-4757-9BE1-5716F9731C9D}" presName="compNode" presStyleCnt="0"/>
      <dgm:spPr/>
    </dgm:pt>
    <dgm:pt modelId="{BAE86760-E769-49D2-A04D-C18943DAAEBB}" type="pres">
      <dgm:prSet presAssocID="{7E0B4EC1-AB0F-4757-9BE1-5716F9731C9D}" presName="bgRect" presStyleLbl="bgShp" presStyleIdx="3" presStyleCnt="4"/>
      <dgm:spPr/>
    </dgm:pt>
    <dgm:pt modelId="{BA9F8C37-A4B6-45D2-9674-E5B9A88FA6AE}" type="pres">
      <dgm:prSet presAssocID="{7E0B4EC1-AB0F-4757-9BE1-5716F9731C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F5F4C02-5D35-44D7-8ACC-13120A533BE5}" type="pres">
      <dgm:prSet presAssocID="{7E0B4EC1-AB0F-4757-9BE1-5716F9731C9D}" presName="spaceRect" presStyleCnt="0"/>
      <dgm:spPr/>
    </dgm:pt>
    <dgm:pt modelId="{33FCB3C5-D8E4-4360-A646-C64B533E89AB}" type="pres">
      <dgm:prSet presAssocID="{7E0B4EC1-AB0F-4757-9BE1-5716F9731C9D}" presName="parTx" presStyleLbl="revTx" presStyleIdx="6" presStyleCnt="8">
        <dgm:presLayoutVars>
          <dgm:chMax val="0"/>
          <dgm:chPref val="0"/>
        </dgm:presLayoutVars>
      </dgm:prSet>
      <dgm:spPr/>
    </dgm:pt>
    <dgm:pt modelId="{23DCABE0-4DA9-48B7-8A3B-629E0178B251}" type="pres">
      <dgm:prSet presAssocID="{7E0B4EC1-AB0F-4757-9BE1-5716F9731C9D}" presName="desTx" presStyleLbl="revTx" presStyleIdx="7" presStyleCnt="8">
        <dgm:presLayoutVars/>
      </dgm:prSet>
      <dgm:spPr/>
    </dgm:pt>
  </dgm:ptLst>
  <dgm:cxnLst>
    <dgm:cxn modelId="{280D460B-36D5-4811-839F-B86F84AC09B8}" type="presOf" srcId="{4CCC3C1F-93FD-4E72-B7BE-8241F51A28CF}" destId="{23DCABE0-4DA9-48B7-8A3B-629E0178B251}" srcOrd="0" destOrd="0" presId="urn:microsoft.com/office/officeart/2018/2/layout/IconVerticalSolidList"/>
    <dgm:cxn modelId="{A729C00E-D709-41AE-A6E6-C8F1FAE3D423}" srcId="{89F0ACE5-DC9B-4904-9743-806D4E0BE8B3}" destId="{5966728D-FCCA-4F9E-95D0-531EFE3C9AD2}" srcOrd="0" destOrd="0" parTransId="{F6B9F35F-24BA-4DB0-8F9E-5A073A2D9B74}" sibTransId="{FB55CEFD-8AD5-43AA-A8E2-62ED0B74F8A4}"/>
    <dgm:cxn modelId="{6FE1A43B-713B-45FC-820E-F0A19E8998CC}" type="presOf" srcId="{DC503369-4856-4E4F-A1FC-0371F3D59B0D}" destId="{42B9B5C7-6545-4974-ACF1-906FB913BA38}" srcOrd="0" destOrd="1" presId="urn:microsoft.com/office/officeart/2018/2/layout/IconVerticalSolidList"/>
    <dgm:cxn modelId="{AC62823E-869A-4D29-B236-7AF76BC017D4}" type="presOf" srcId="{89F0ACE5-DC9B-4904-9743-806D4E0BE8B3}" destId="{02CB6030-6553-4964-940E-DB9F317A1C76}" srcOrd="0" destOrd="0" presId="urn:microsoft.com/office/officeart/2018/2/layout/IconVerticalSolidList"/>
    <dgm:cxn modelId="{6CCA6C3F-A20A-4A4A-BD71-1C2709E85317}" srcId="{77E645B3-E1C6-461D-B9C2-4A1000559817}" destId="{89F0ACE5-DC9B-4904-9743-806D4E0BE8B3}" srcOrd="0" destOrd="0" parTransId="{03476023-4E27-41A0-BE4C-3C056795F012}" sibTransId="{7B0DFC2A-DE73-4084-A20B-2680D61F7475}"/>
    <dgm:cxn modelId="{7D346E5A-C2F3-456E-929A-51CB0430FB51}" srcId="{77E645B3-E1C6-461D-B9C2-4A1000559817}" destId="{2019F218-2FC6-406D-8C51-E9F806DDF2A4}" srcOrd="1" destOrd="0" parTransId="{A6F8AEA9-C93D-402B-92FE-9B5450552B49}" sibTransId="{56A94471-3E1D-4EDE-9B1E-AAC571EF9C80}"/>
    <dgm:cxn modelId="{8C35FE5D-B9BB-46E1-823B-AE126148123C}" type="presOf" srcId="{5966728D-FCCA-4F9E-95D0-531EFE3C9AD2}" destId="{69852724-87A2-49E1-8EB1-A58177B93F39}" srcOrd="0" destOrd="0" presId="urn:microsoft.com/office/officeart/2018/2/layout/IconVerticalSolidList"/>
    <dgm:cxn modelId="{1883366F-DD9D-42BD-972D-6819E9886314}" type="presOf" srcId="{2019F218-2FC6-406D-8C51-E9F806DDF2A4}" destId="{2C6BD5EB-A44D-40E7-BCC0-5F0806549E47}" srcOrd="0" destOrd="0" presId="urn:microsoft.com/office/officeart/2018/2/layout/IconVerticalSolidList"/>
    <dgm:cxn modelId="{AE69A683-A6B7-4E5C-AA66-406E67C09583}" srcId="{2019F218-2FC6-406D-8C51-E9F806DDF2A4}" destId="{A06AFBBA-953B-4EC7-B175-05BEF540F54B}" srcOrd="0" destOrd="0" parTransId="{FD2C8D12-A2A3-491A-8A02-D1509221DE6A}" sibTransId="{C7EA9E1C-2409-4D05-96F2-55EF0A6188D2}"/>
    <dgm:cxn modelId="{2079B28D-9558-4E7E-B4E2-C7BB39038917}" type="presOf" srcId="{7E0B4EC1-AB0F-4757-9BE1-5716F9731C9D}" destId="{33FCB3C5-D8E4-4360-A646-C64B533E89AB}" srcOrd="0" destOrd="0" presId="urn:microsoft.com/office/officeart/2018/2/layout/IconVerticalSolidList"/>
    <dgm:cxn modelId="{7F882694-F5F9-4B0F-9FDF-966B73FBA1CA}" srcId="{2019F218-2FC6-406D-8C51-E9F806DDF2A4}" destId="{DC503369-4856-4E4F-A1FC-0371F3D59B0D}" srcOrd="1" destOrd="0" parTransId="{6101317F-B5C0-4F7B-99CE-C3B881458590}" sibTransId="{E0733633-9B72-4D75-AC51-0E0ADA60AF9C}"/>
    <dgm:cxn modelId="{95CA0B9E-A4E9-473D-9311-2D2EF2CDBE91}" type="presOf" srcId="{D6AAC797-BEFE-45E3-8349-E49FCE8FFE5A}" destId="{28937307-47DD-46E4-88DF-45E0ED0C0625}" srcOrd="0" destOrd="0" presId="urn:microsoft.com/office/officeart/2018/2/layout/IconVerticalSolidList"/>
    <dgm:cxn modelId="{E535ACB9-AE5E-455E-AD36-CB98BF90E184}" srcId="{7E0B4EC1-AB0F-4757-9BE1-5716F9731C9D}" destId="{4CCC3C1F-93FD-4E72-B7BE-8241F51A28CF}" srcOrd="0" destOrd="0" parTransId="{D6459D6D-1E2C-46F2-B2A0-70239DCD4CB6}" sibTransId="{E37F5077-A3E3-4DF7-8D60-D5C646B490B9}"/>
    <dgm:cxn modelId="{ADF8E5BE-D8CF-458C-ADB4-79D64B9226D2}" srcId="{77E645B3-E1C6-461D-B9C2-4A1000559817}" destId="{D6AAC797-BEFE-45E3-8349-E49FCE8FFE5A}" srcOrd="2" destOrd="0" parTransId="{F5439CD3-26BC-4ABB-837C-B65E01C45912}" sibTransId="{8189B085-0BDE-4EFE-9182-5F2A68321693}"/>
    <dgm:cxn modelId="{AA5B38CC-0E31-43AE-9ECC-49D30572801D}" srcId="{77E645B3-E1C6-461D-B9C2-4A1000559817}" destId="{7E0B4EC1-AB0F-4757-9BE1-5716F9731C9D}" srcOrd="3" destOrd="0" parTransId="{014F61EF-5005-4E94-8D89-AD931192725D}" sibTransId="{A348E849-0149-4039-B7BA-F643702EA799}"/>
    <dgm:cxn modelId="{DD7C94D1-AD1C-4921-A285-D4F49BEF2811}" type="presOf" srcId="{A06AFBBA-953B-4EC7-B175-05BEF540F54B}" destId="{42B9B5C7-6545-4974-ACF1-906FB913BA38}" srcOrd="0" destOrd="0" presId="urn:microsoft.com/office/officeart/2018/2/layout/IconVerticalSolidList"/>
    <dgm:cxn modelId="{158808D7-21AD-4DEE-8AC4-C6821D833086}" srcId="{D6AAC797-BEFE-45E3-8349-E49FCE8FFE5A}" destId="{5BDFCE9E-92F2-4936-BA20-93C4F64901E0}" srcOrd="0" destOrd="0" parTransId="{81D3F5DC-6F78-44B4-A877-1108B23E534D}" sibTransId="{4B4A2B8E-7477-46F0-B66C-FCAFBD4F29B3}"/>
    <dgm:cxn modelId="{EB0920E0-BD9D-4245-993E-8D372CBC9ED9}" type="presOf" srcId="{77E645B3-E1C6-461D-B9C2-4A1000559817}" destId="{690E3742-C34E-4D84-A391-924DD5A29E8D}" srcOrd="0" destOrd="0" presId="urn:microsoft.com/office/officeart/2018/2/layout/IconVerticalSolidList"/>
    <dgm:cxn modelId="{999A19ED-4F42-4408-B866-810991D19100}" type="presOf" srcId="{5BDFCE9E-92F2-4936-BA20-93C4F64901E0}" destId="{FA2EF4E0-9E4A-409A-AF2F-E37B28CA78CA}" srcOrd="0" destOrd="0" presId="urn:microsoft.com/office/officeart/2018/2/layout/IconVerticalSolidList"/>
    <dgm:cxn modelId="{F86D30C1-DC73-412F-B39F-1A3E35229C48}" type="presParOf" srcId="{690E3742-C34E-4D84-A391-924DD5A29E8D}" destId="{238263AB-9896-4E6F-8238-E9924DAF8639}" srcOrd="0" destOrd="0" presId="urn:microsoft.com/office/officeart/2018/2/layout/IconVerticalSolidList"/>
    <dgm:cxn modelId="{7E458D7D-3D19-455F-B0C5-511D040B79DF}" type="presParOf" srcId="{238263AB-9896-4E6F-8238-E9924DAF8639}" destId="{A9771157-CA3C-4093-967C-E562F9B4AC5B}" srcOrd="0" destOrd="0" presId="urn:microsoft.com/office/officeart/2018/2/layout/IconVerticalSolidList"/>
    <dgm:cxn modelId="{7C197ACE-2F95-48AE-8765-525E0A79E916}" type="presParOf" srcId="{238263AB-9896-4E6F-8238-E9924DAF8639}" destId="{8F05E554-EB0E-4E71-A2E0-EF2191947974}" srcOrd="1" destOrd="0" presId="urn:microsoft.com/office/officeart/2018/2/layout/IconVerticalSolidList"/>
    <dgm:cxn modelId="{7BEA23AD-826F-4D58-A5B5-A8AC35C9947C}" type="presParOf" srcId="{238263AB-9896-4E6F-8238-E9924DAF8639}" destId="{853294CD-AC6C-408A-8C9F-DE508A7D352A}" srcOrd="2" destOrd="0" presId="urn:microsoft.com/office/officeart/2018/2/layout/IconVerticalSolidList"/>
    <dgm:cxn modelId="{E693BE12-77C1-4F02-97A2-0625730AAC73}" type="presParOf" srcId="{238263AB-9896-4E6F-8238-E9924DAF8639}" destId="{02CB6030-6553-4964-940E-DB9F317A1C76}" srcOrd="3" destOrd="0" presId="urn:microsoft.com/office/officeart/2018/2/layout/IconVerticalSolidList"/>
    <dgm:cxn modelId="{623A661D-3530-4FE6-8DB8-9896716C0335}" type="presParOf" srcId="{238263AB-9896-4E6F-8238-E9924DAF8639}" destId="{69852724-87A2-49E1-8EB1-A58177B93F39}" srcOrd="4" destOrd="0" presId="urn:microsoft.com/office/officeart/2018/2/layout/IconVerticalSolidList"/>
    <dgm:cxn modelId="{D9119C83-EFBA-48F2-BBB0-1B387796C63C}" type="presParOf" srcId="{690E3742-C34E-4D84-A391-924DD5A29E8D}" destId="{050A9C27-1FB7-436A-B288-6FC902F1ED1C}" srcOrd="1" destOrd="0" presId="urn:microsoft.com/office/officeart/2018/2/layout/IconVerticalSolidList"/>
    <dgm:cxn modelId="{C6F71802-C268-4925-A4AF-03991E9CA92D}" type="presParOf" srcId="{690E3742-C34E-4D84-A391-924DD5A29E8D}" destId="{F864DCDE-2AD8-407F-8492-EFEC0BA791C4}" srcOrd="2" destOrd="0" presId="urn:microsoft.com/office/officeart/2018/2/layout/IconVerticalSolidList"/>
    <dgm:cxn modelId="{8C4BDB29-E2F0-4F97-9CC5-484F7CF6FFA6}" type="presParOf" srcId="{F864DCDE-2AD8-407F-8492-EFEC0BA791C4}" destId="{1E0A18FA-8380-4FE2-A25C-A90D29803202}" srcOrd="0" destOrd="0" presId="urn:microsoft.com/office/officeart/2018/2/layout/IconVerticalSolidList"/>
    <dgm:cxn modelId="{0F0D3CB9-68EE-4335-BE94-B7BE49E039E7}" type="presParOf" srcId="{F864DCDE-2AD8-407F-8492-EFEC0BA791C4}" destId="{72FEC77F-583C-4FAA-B27B-0F389ACE094E}" srcOrd="1" destOrd="0" presId="urn:microsoft.com/office/officeart/2018/2/layout/IconVerticalSolidList"/>
    <dgm:cxn modelId="{95FD5DB2-2D7B-42C4-9CE4-4920CBA64277}" type="presParOf" srcId="{F864DCDE-2AD8-407F-8492-EFEC0BA791C4}" destId="{4C683205-E166-45D4-8FED-9E8EE03E7E8E}" srcOrd="2" destOrd="0" presId="urn:microsoft.com/office/officeart/2018/2/layout/IconVerticalSolidList"/>
    <dgm:cxn modelId="{7CB73A97-AA3F-4F7D-87AA-A97BE40AEB0C}" type="presParOf" srcId="{F864DCDE-2AD8-407F-8492-EFEC0BA791C4}" destId="{2C6BD5EB-A44D-40E7-BCC0-5F0806549E47}" srcOrd="3" destOrd="0" presId="urn:microsoft.com/office/officeart/2018/2/layout/IconVerticalSolidList"/>
    <dgm:cxn modelId="{CB7115EE-7DDE-4FEA-8ED0-1FD8B2BD0A77}" type="presParOf" srcId="{F864DCDE-2AD8-407F-8492-EFEC0BA791C4}" destId="{42B9B5C7-6545-4974-ACF1-906FB913BA38}" srcOrd="4" destOrd="0" presId="urn:microsoft.com/office/officeart/2018/2/layout/IconVerticalSolidList"/>
    <dgm:cxn modelId="{BC7C3852-C6D3-483D-9CD8-50D7DFF538B2}" type="presParOf" srcId="{690E3742-C34E-4D84-A391-924DD5A29E8D}" destId="{A41DBE5A-D674-4E53-953E-A073B37A36EA}" srcOrd="3" destOrd="0" presId="urn:microsoft.com/office/officeart/2018/2/layout/IconVerticalSolidList"/>
    <dgm:cxn modelId="{5BD00777-141A-4BDB-858A-7A23A776C364}" type="presParOf" srcId="{690E3742-C34E-4D84-A391-924DD5A29E8D}" destId="{E755FD08-DFA9-42DA-B99B-8F904A8BE86A}" srcOrd="4" destOrd="0" presId="urn:microsoft.com/office/officeart/2018/2/layout/IconVerticalSolidList"/>
    <dgm:cxn modelId="{DB744BC9-B4E4-49A9-98A3-9877BFF49D8D}" type="presParOf" srcId="{E755FD08-DFA9-42DA-B99B-8F904A8BE86A}" destId="{D3B248CA-BEED-49A7-A704-1F599F9E16B2}" srcOrd="0" destOrd="0" presId="urn:microsoft.com/office/officeart/2018/2/layout/IconVerticalSolidList"/>
    <dgm:cxn modelId="{7909A117-679E-4A89-994A-FBF684A1BB84}" type="presParOf" srcId="{E755FD08-DFA9-42DA-B99B-8F904A8BE86A}" destId="{148DFADD-AF78-402C-9E40-22BCFF4A6E07}" srcOrd="1" destOrd="0" presId="urn:microsoft.com/office/officeart/2018/2/layout/IconVerticalSolidList"/>
    <dgm:cxn modelId="{0A31491C-F486-4C6E-BE43-5D7DC4BBDAB6}" type="presParOf" srcId="{E755FD08-DFA9-42DA-B99B-8F904A8BE86A}" destId="{0AC89B38-3870-4E37-9226-C98965CAD308}" srcOrd="2" destOrd="0" presId="urn:microsoft.com/office/officeart/2018/2/layout/IconVerticalSolidList"/>
    <dgm:cxn modelId="{CA6B6CC4-81BC-4000-9D17-5A1A29895F5E}" type="presParOf" srcId="{E755FD08-DFA9-42DA-B99B-8F904A8BE86A}" destId="{28937307-47DD-46E4-88DF-45E0ED0C0625}" srcOrd="3" destOrd="0" presId="urn:microsoft.com/office/officeart/2018/2/layout/IconVerticalSolidList"/>
    <dgm:cxn modelId="{9125B23B-ED69-4BD8-85C8-8571CB559FA0}" type="presParOf" srcId="{E755FD08-DFA9-42DA-B99B-8F904A8BE86A}" destId="{FA2EF4E0-9E4A-409A-AF2F-E37B28CA78CA}" srcOrd="4" destOrd="0" presId="urn:microsoft.com/office/officeart/2018/2/layout/IconVerticalSolidList"/>
    <dgm:cxn modelId="{64D5F319-8398-4049-9130-885895F18DB1}" type="presParOf" srcId="{690E3742-C34E-4D84-A391-924DD5A29E8D}" destId="{3EDCB648-73B5-4EA1-8C41-C1AAA7ABDE77}" srcOrd="5" destOrd="0" presId="urn:microsoft.com/office/officeart/2018/2/layout/IconVerticalSolidList"/>
    <dgm:cxn modelId="{78827E9D-D320-4FE8-9BD3-611CCEF3A840}" type="presParOf" srcId="{690E3742-C34E-4D84-A391-924DD5A29E8D}" destId="{3542F6A1-377D-4CDD-B5D2-C241C92F8C10}" srcOrd="6" destOrd="0" presId="urn:microsoft.com/office/officeart/2018/2/layout/IconVerticalSolidList"/>
    <dgm:cxn modelId="{95663562-3311-46F3-A821-18A7E9104F04}" type="presParOf" srcId="{3542F6A1-377D-4CDD-B5D2-C241C92F8C10}" destId="{BAE86760-E769-49D2-A04D-C18943DAAEBB}" srcOrd="0" destOrd="0" presId="urn:microsoft.com/office/officeart/2018/2/layout/IconVerticalSolidList"/>
    <dgm:cxn modelId="{B514DFE6-D48E-4EF8-B367-6C581999120D}" type="presParOf" srcId="{3542F6A1-377D-4CDD-B5D2-C241C92F8C10}" destId="{BA9F8C37-A4B6-45D2-9674-E5B9A88FA6AE}" srcOrd="1" destOrd="0" presId="urn:microsoft.com/office/officeart/2018/2/layout/IconVerticalSolidList"/>
    <dgm:cxn modelId="{0B94DA21-B403-4DD1-849C-6DEB2273B9F7}" type="presParOf" srcId="{3542F6A1-377D-4CDD-B5D2-C241C92F8C10}" destId="{BF5F4C02-5D35-44D7-8ACC-13120A533BE5}" srcOrd="2" destOrd="0" presId="urn:microsoft.com/office/officeart/2018/2/layout/IconVerticalSolidList"/>
    <dgm:cxn modelId="{817D4ABD-B9F5-425D-9A4C-0401A4E3F314}" type="presParOf" srcId="{3542F6A1-377D-4CDD-B5D2-C241C92F8C10}" destId="{33FCB3C5-D8E4-4360-A646-C64B533E89AB}" srcOrd="3" destOrd="0" presId="urn:microsoft.com/office/officeart/2018/2/layout/IconVerticalSolidList"/>
    <dgm:cxn modelId="{BE1D9652-2664-400C-B66A-49216959563F}" type="presParOf" srcId="{3542F6A1-377D-4CDD-B5D2-C241C92F8C10}" destId="{23DCABE0-4DA9-48B7-8A3B-629E0178B25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94F5-90E0-418D-9057-1063BC6F6728}">
      <dsp:nvSpPr>
        <dsp:cNvPr id="0" name=""/>
        <dsp:cNvSpPr/>
      </dsp:nvSpPr>
      <dsp:spPr>
        <a:xfrm>
          <a:off x="0" y="3226"/>
          <a:ext cx="4366325" cy="1508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8BA43-963F-4449-A9E4-44597CB95ADE}">
      <dsp:nvSpPr>
        <dsp:cNvPr id="0" name=""/>
        <dsp:cNvSpPr/>
      </dsp:nvSpPr>
      <dsp:spPr>
        <a:xfrm>
          <a:off x="456467" y="342748"/>
          <a:ext cx="829941" cy="82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B5BCD-8B69-4EC2-87A5-E67124139425}">
      <dsp:nvSpPr>
        <dsp:cNvPr id="0" name=""/>
        <dsp:cNvSpPr/>
      </dsp:nvSpPr>
      <dsp:spPr>
        <a:xfrm>
          <a:off x="1742876" y="3226"/>
          <a:ext cx="1964846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hardware</a:t>
          </a:r>
        </a:p>
      </dsp:txBody>
      <dsp:txXfrm>
        <a:off x="1742876" y="3226"/>
        <a:ext cx="1964846" cy="1508984"/>
      </dsp:txXfrm>
    </dsp:sp>
    <dsp:sp modelId="{CFAD8452-EBB9-4096-A4DD-3886A1561C5B}">
      <dsp:nvSpPr>
        <dsp:cNvPr id="0" name=""/>
        <dsp:cNvSpPr/>
      </dsp:nvSpPr>
      <dsp:spPr>
        <a:xfrm>
          <a:off x="3707722" y="3226"/>
          <a:ext cx="656898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Empty building</a:t>
          </a:r>
        </a:p>
      </dsp:txBody>
      <dsp:txXfrm>
        <a:off x="3707722" y="3226"/>
        <a:ext cx="656898" cy="1508984"/>
      </dsp:txXfrm>
    </dsp:sp>
    <dsp:sp modelId="{8B7283F5-36B4-42E9-A6B3-82812626CC37}">
      <dsp:nvSpPr>
        <dsp:cNvPr id="0" name=""/>
        <dsp:cNvSpPr/>
      </dsp:nvSpPr>
      <dsp:spPr>
        <a:xfrm>
          <a:off x="0" y="1889456"/>
          <a:ext cx="4366325" cy="1508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F7A79-CEFC-4B8B-BF86-A97842BB1FFD}">
      <dsp:nvSpPr>
        <dsp:cNvPr id="0" name=""/>
        <dsp:cNvSpPr/>
      </dsp:nvSpPr>
      <dsp:spPr>
        <a:xfrm>
          <a:off x="456467" y="2228978"/>
          <a:ext cx="829941" cy="82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CCE77-545A-444D-869B-DD74221314A5}">
      <dsp:nvSpPr>
        <dsp:cNvPr id="0" name=""/>
        <dsp:cNvSpPr/>
      </dsp:nvSpPr>
      <dsp:spPr>
        <a:xfrm>
          <a:off x="1742876" y="1889456"/>
          <a:ext cx="1964846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data</a:t>
          </a:r>
        </a:p>
      </dsp:txBody>
      <dsp:txXfrm>
        <a:off x="1742876" y="1889456"/>
        <a:ext cx="1964846" cy="1508984"/>
      </dsp:txXfrm>
    </dsp:sp>
    <dsp:sp modelId="{9F660B13-0C16-4ABA-AC95-72C9E181C4A7}">
      <dsp:nvSpPr>
        <dsp:cNvPr id="0" name=""/>
        <dsp:cNvSpPr/>
      </dsp:nvSpPr>
      <dsp:spPr>
        <a:xfrm>
          <a:off x="3707722" y="1889456"/>
          <a:ext cx="656898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Bring it with you</a:t>
          </a:r>
        </a:p>
      </dsp:txBody>
      <dsp:txXfrm>
        <a:off x="3707722" y="1889456"/>
        <a:ext cx="656898" cy="1508984"/>
      </dsp:txXfrm>
    </dsp:sp>
    <dsp:sp modelId="{41D1CF45-0E70-45AC-9FD2-4994B6C4F83D}">
      <dsp:nvSpPr>
        <dsp:cNvPr id="0" name=""/>
        <dsp:cNvSpPr/>
      </dsp:nvSpPr>
      <dsp:spPr>
        <a:xfrm>
          <a:off x="0" y="3775687"/>
          <a:ext cx="4366325" cy="1508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14927-8809-4D77-AE90-13BC703913FD}">
      <dsp:nvSpPr>
        <dsp:cNvPr id="0" name=""/>
        <dsp:cNvSpPr/>
      </dsp:nvSpPr>
      <dsp:spPr>
        <a:xfrm>
          <a:off x="456467" y="4115208"/>
          <a:ext cx="829941" cy="82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B9BF-49EC-43A5-B8EE-16B797CC8ADA}">
      <dsp:nvSpPr>
        <dsp:cNvPr id="0" name=""/>
        <dsp:cNvSpPr/>
      </dsp:nvSpPr>
      <dsp:spPr>
        <a:xfrm>
          <a:off x="1742876" y="3775687"/>
          <a:ext cx="1964846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people</a:t>
          </a:r>
        </a:p>
      </dsp:txBody>
      <dsp:txXfrm>
        <a:off x="1742876" y="3775687"/>
        <a:ext cx="1964846" cy="1508984"/>
      </dsp:txXfrm>
    </dsp:sp>
    <dsp:sp modelId="{5317E538-961B-442D-B45D-1F9D89CA4703}">
      <dsp:nvSpPr>
        <dsp:cNvPr id="0" name=""/>
        <dsp:cNvSpPr/>
      </dsp:nvSpPr>
      <dsp:spPr>
        <a:xfrm>
          <a:off x="3707722" y="3775687"/>
          <a:ext cx="656898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Bus in your team</a:t>
          </a:r>
        </a:p>
      </dsp:txBody>
      <dsp:txXfrm>
        <a:off x="3707722" y="3775687"/>
        <a:ext cx="656898" cy="1508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F30E1-12CB-41A1-B73F-1C5C1E813988}">
      <dsp:nvSpPr>
        <dsp:cNvPr id="0" name=""/>
        <dsp:cNvSpPr/>
      </dsp:nvSpPr>
      <dsp:spPr>
        <a:xfrm>
          <a:off x="0" y="3226"/>
          <a:ext cx="4366325" cy="1508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8600C-3D37-4C94-A640-BDD495C5010D}">
      <dsp:nvSpPr>
        <dsp:cNvPr id="0" name=""/>
        <dsp:cNvSpPr/>
      </dsp:nvSpPr>
      <dsp:spPr>
        <a:xfrm>
          <a:off x="456467" y="342748"/>
          <a:ext cx="829941" cy="829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EE095-BAE0-4486-8CE3-D58880D3EB06}">
      <dsp:nvSpPr>
        <dsp:cNvPr id="0" name=""/>
        <dsp:cNvSpPr/>
      </dsp:nvSpPr>
      <dsp:spPr>
        <a:xfrm>
          <a:off x="1742876" y="3226"/>
          <a:ext cx="1964846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Somewhere between cold and hot</a:t>
          </a:r>
        </a:p>
      </dsp:txBody>
      <dsp:txXfrm>
        <a:off x="1742876" y="3226"/>
        <a:ext cx="1964846" cy="1508984"/>
      </dsp:txXfrm>
    </dsp:sp>
    <dsp:sp modelId="{9ADC6EBC-0132-49B2-8FCC-26DE512A7325}">
      <dsp:nvSpPr>
        <dsp:cNvPr id="0" name=""/>
        <dsp:cNvSpPr/>
      </dsp:nvSpPr>
      <dsp:spPr>
        <a:xfrm>
          <a:off x="3707722" y="3226"/>
          <a:ext cx="656898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Just enough to get going</a:t>
          </a:r>
        </a:p>
      </dsp:txBody>
      <dsp:txXfrm>
        <a:off x="3707722" y="3226"/>
        <a:ext cx="656898" cy="1508984"/>
      </dsp:txXfrm>
    </dsp:sp>
    <dsp:sp modelId="{01F602FF-CAAF-4D73-B3DD-4C393B0AE392}">
      <dsp:nvSpPr>
        <dsp:cNvPr id="0" name=""/>
        <dsp:cNvSpPr/>
      </dsp:nvSpPr>
      <dsp:spPr>
        <a:xfrm>
          <a:off x="0" y="1889456"/>
          <a:ext cx="4366325" cy="1508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6FEFE-1B59-48AB-8819-E19661531693}">
      <dsp:nvSpPr>
        <dsp:cNvPr id="0" name=""/>
        <dsp:cNvSpPr/>
      </dsp:nvSpPr>
      <dsp:spPr>
        <a:xfrm>
          <a:off x="456467" y="2228978"/>
          <a:ext cx="829941" cy="829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E742-A3A3-4F52-8C16-62E455B2C03B}">
      <dsp:nvSpPr>
        <dsp:cNvPr id="0" name=""/>
        <dsp:cNvSpPr/>
      </dsp:nvSpPr>
      <dsp:spPr>
        <a:xfrm>
          <a:off x="1742876" y="1889456"/>
          <a:ext cx="1964846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Big room with rack space</a:t>
          </a:r>
        </a:p>
      </dsp:txBody>
      <dsp:txXfrm>
        <a:off x="1742876" y="1889456"/>
        <a:ext cx="1964846" cy="1508984"/>
      </dsp:txXfrm>
    </dsp:sp>
    <dsp:sp modelId="{55BB694C-7133-4CDD-A286-BCC29E3FFD16}">
      <dsp:nvSpPr>
        <dsp:cNvPr id="0" name=""/>
        <dsp:cNvSpPr/>
      </dsp:nvSpPr>
      <dsp:spPr>
        <a:xfrm>
          <a:off x="3707722" y="1889456"/>
          <a:ext cx="656898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bring the hardware</a:t>
          </a:r>
        </a:p>
      </dsp:txBody>
      <dsp:txXfrm>
        <a:off x="3707722" y="1889456"/>
        <a:ext cx="656898" cy="1508984"/>
      </dsp:txXfrm>
    </dsp:sp>
    <dsp:sp modelId="{685BB101-6716-4A2F-879E-EFF6B806B94C}">
      <dsp:nvSpPr>
        <dsp:cNvPr id="0" name=""/>
        <dsp:cNvSpPr/>
      </dsp:nvSpPr>
      <dsp:spPr>
        <a:xfrm>
          <a:off x="0" y="3775687"/>
          <a:ext cx="4366325" cy="1508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CC5FF-E91E-4EE2-9E09-0CC5DD2DE87C}">
      <dsp:nvSpPr>
        <dsp:cNvPr id="0" name=""/>
        <dsp:cNvSpPr/>
      </dsp:nvSpPr>
      <dsp:spPr>
        <a:xfrm>
          <a:off x="456467" y="4115208"/>
          <a:ext cx="829941" cy="829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1922D-9159-4ADE-B528-CA440E529E80}">
      <dsp:nvSpPr>
        <dsp:cNvPr id="0" name=""/>
        <dsp:cNvSpPr/>
      </dsp:nvSpPr>
      <dsp:spPr>
        <a:xfrm>
          <a:off x="1742876" y="3775687"/>
          <a:ext cx="2621744" cy="15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01" tIns="159701" rIns="159701" bIns="1597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Hardware is ready and waiting</a:t>
          </a:r>
        </a:p>
      </dsp:txBody>
      <dsp:txXfrm>
        <a:off x="1742876" y="3775687"/>
        <a:ext cx="2621744" cy="1508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71157-CA3C-4093-967C-E562F9B4AC5B}">
      <dsp:nvSpPr>
        <dsp:cNvPr id="0" name=""/>
        <dsp:cNvSpPr/>
      </dsp:nvSpPr>
      <dsp:spPr>
        <a:xfrm>
          <a:off x="0" y="2194"/>
          <a:ext cx="4366325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5E554-EB0E-4E71-A2E0-EF2191947974}">
      <dsp:nvSpPr>
        <dsp:cNvPr id="0" name=""/>
        <dsp:cNvSpPr/>
      </dsp:nvSpPr>
      <dsp:spPr>
        <a:xfrm>
          <a:off x="336476" y="252466"/>
          <a:ext cx="611774" cy="611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B6030-6553-4964-940E-DB9F317A1C76}">
      <dsp:nvSpPr>
        <dsp:cNvPr id="0" name=""/>
        <dsp:cNvSpPr/>
      </dsp:nvSpPr>
      <dsp:spPr>
        <a:xfrm>
          <a:off x="1284726" y="2194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 exact replica</a:t>
          </a:r>
        </a:p>
      </dsp:txBody>
      <dsp:txXfrm>
        <a:off x="1284726" y="2194"/>
        <a:ext cx="1964846" cy="1112317"/>
      </dsp:txXfrm>
    </dsp:sp>
    <dsp:sp modelId="{69852724-87A2-49E1-8EB1-A58177B93F39}">
      <dsp:nvSpPr>
        <dsp:cNvPr id="0" name=""/>
        <dsp:cNvSpPr/>
      </dsp:nvSpPr>
      <dsp:spPr>
        <a:xfrm>
          <a:off x="3249573" y="2194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Duplicate everything</a:t>
          </a:r>
        </a:p>
      </dsp:txBody>
      <dsp:txXfrm>
        <a:off x="3249573" y="2194"/>
        <a:ext cx="1116751" cy="1112317"/>
      </dsp:txXfrm>
    </dsp:sp>
    <dsp:sp modelId="{1E0A18FA-8380-4FE2-A25C-A90D29803202}">
      <dsp:nvSpPr>
        <dsp:cNvPr id="0" name=""/>
        <dsp:cNvSpPr/>
      </dsp:nvSpPr>
      <dsp:spPr>
        <a:xfrm>
          <a:off x="0" y="1392591"/>
          <a:ext cx="4366325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EC77F-583C-4FAA-B27B-0F389ACE094E}">
      <dsp:nvSpPr>
        <dsp:cNvPr id="0" name=""/>
        <dsp:cNvSpPr/>
      </dsp:nvSpPr>
      <dsp:spPr>
        <a:xfrm>
          <a:off x="336476" y="1642863"/>
          <a:ext cx="611774" cy="611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BD5EB-A44D-40E7-BCC0-5F0806549E47}">
      <dsp:nvSpPr>
        <dsp:cNvPr id="0" name=""/>
        <dsp:cNvSpPr/>
      </dsp:nvSpPr>
      <dsp:spPr>
        <a:xfrm>
          <a:off x="1284726" y="1392591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Stocked with hardware</a:t>
          </a:r>
        </a:p>
      </dsp:txBody>
      <dsp:txXfrm>
        <a:off x="1284726" y="1392591"/>
        <a:ext cx="1964846" cy="1112317"/>
      </dsp:txXfrm>
    </dsp:sp>
    <dsp:sp modelId="{42B9B5C7-6545-4974-ACF1-906FB913BA38}">
      <dsp:nvSpPr>
        <dsp:cNvPr id="0" name=""/>
        <dsp:cNvSpPr/>
      </dsp:nvSpPr>
      <dsp:spPr>
        <a:xfrm>
          <a:off x="3249573" y="1392591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Constantly updated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buy two of everything</a:t>
          </a:r>
        </a:p>
      </dsp:txBody>
      <dsp:txXfrm>
        <a:off x="3249573" y="1392591"/>
        <a:ext cx="1116751" cy="1112317"/>
      </dsp:txXfrm>
    </dsp:sp>
    <dsp:sp modelId="{D3B248CA-BEED-49A7-A704-1F599F9E16B2}">
      <dsp:nvSpPr>
        <dsp:cNvPr id="0" name=""/>
        <dsp:cNvSpPr/>
      </dsp:nvSpPr>
      <dsp:spPr>
        <a:xfrm>
          <a:off x="0" y="2782988"/>
          <a:ext cx="4366325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DFADD-AF78-402C-9E40-22BCFF4A6E07}">
      <dsp:nvSpPr>
        <dsp:cNvPr id="0" name=""/>
        <dsp:cNvSpPr/>
      </dsp:nvSpPr>
      <dsp:spPr>
        <a:xfrm>
          <a:off x="336476" y="3033260"/>
          <a:ext cx="611774" cy="611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37307-47DD-46E4-88DF-45E0ED0C0625}">
      <dsp:nvSpPr>
        <dsp:cNvPr id="0" name=""/>
        <dsp:cNvSpPr/>
      </dsp:nvSpPr>
      <dsp:spPr>
        <a:xfrm>
          <a:off x="1284726" y="2782988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Applications and software are constantly updated</a:t>
          </a:r>
        </a:p>
      </dsp:txBody>
      <dsp:txXfrm>
        <a:off x="1284726" y="2782988"/>
        <a:ext cx="1964846" cy="1112317"/>
      </dsp:txXfrm>
    </dsp:sp>
    <dsp:sp modelId="{FA2EF4E0-9E4A-409A-AF2F-E37B28CA78CA}">
      <dsp:nvSpPr>
        <dsp:cNvPr id="0" name=""/>
        <dsp:cNvSpPr/>
      </dsp:nvSpPr>
      <dsp:spPr>
        <a:xfrm>
          <a:off x="3249573" y="2782988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Automated replication</a:t>
          </a:r>
        </a:p>
      </dsp:txBody>
      <dsp:txXfrm>
        <a:off x="3249573" y="2782988"/>
        <a:ext cx="1116751" cy="1112317"/>
      </dsp:txXfrm>
    </dsp:sp>
    <dsp:sp modelId="{BAE86760-E769-49D2-A04D-C18943DAAEBB}">
      <dsp:nvSpPr>
        <dsp:cNvPr id="0" name=""/>
        <dsp:cNvSpPr/>
      </dsp:nvSpPr>
      <dsp:spPr>
        <a:xfrm>
          <a:off x="0" y="4173385"/>
          <a:ext cx="4366325" cy="11123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F8C37-A4B6-45D2-9674-E5B9A88FA6AE}">
      <dsp:nvSpPr>
        <dsp:cNvPr id="0" name=""/>
        <dsp:cNvSpPr/>
      </dsp:nvSpPr>
      <dsp:spPr>
        <a:xfrm>
          <a:off x="336476" y="4423657"/>
          <a:ext cx="611774" cy="6117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CB3C5-D8E4-4360-A646-C64B533E89AB}">
      <dsp:nvSpPr>
        <dsp:cNvPr id="0" name=""/>
        <dsp:cNvSpPr/>
      </dsp:nvSpPr>
      <dsp:spPr>
        <a:xfrm>
          <a:off x="1284726" y="4173385"/>
          <a:ext cx="1964846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Flip a switch and everything moves</a:t>
          </a:r>
        </a:p>
      </dsp:txBody>
      <dsp:txXfrm>
        <a:off x="1284726" y="4173385"/>
        <a:ext cx="1964846" cy="1112317"/>
      </dsp:txXfrm>
    </dsp:sp>
    <dsp:sp modelId="{23DCABE0-4DA9-48B7-8A3B-629E0178B251}">
      <dsp:nvSpPr>
        <dsp:cNvPr id="0" name=""/>
        <dsp:cNvSpPr/>
      </dsp:nvSpPr>
      <dsp:spPr>
        <a:xfrm>
          <a:off x="3249573" y="4173385"/>
          <a:ext cx="1116751" cy="1112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0" tIns="117720" rIns="117720" bIns="11772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may be quite a few switches</a:t>
          </a:r>
        </a:p>
      </dsp:txBody>
      <dsp:txXfrm>
        <a:off x="3249573" y="4173385"/>
        <a:ext cx="1116751" cy="111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1025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419DD5A-038E-48C9-A18A-B7FE71CE9E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C28E760-2D7E-4869-9F9F-F6EB4898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768B17B-04EA-4779-96E2-17BD5C99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2" r="30707" b="-1"/>
          <a:stretch/>
        </p:blipFill>
        <p:spPr>
          <a:xfrm>
            <a:off x="20" y="227"/>
            <a:ext cx="3477972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1298" y="1186483"/>
            <a:ext cx="4456264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E3D482F-72A7-4FAE-BF7C-52B354326623}"/>
              </a:ext>
            </a:extLst>
          </p:cNvPr>
          <p:cNvSpPr/>
          <p:nvPr/>
        </p:nvSpPr>
        <p:spPr>
          <a:xfrm>
            <a:off x="4157545" y="2075504"/>
            <a:ext cx="4327492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Disaster Recovery Sites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Cold 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81DFB5-7502-4320-97C9-EF2E6FB58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56184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F093-201F-44F7-84A7-637D7468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Warm 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F1C5A-BFDE-42F7-B69C-F881CA2AA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004219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63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E7C-D533-49CB-9F7B-B031D5C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Hot 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05E50-557C-44F1-AA34-70BD01DFE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529757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5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1903</TotalTime>
  <Words>85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Cold site</vt:lpstr>
      <vt:lpstr>Warm site</vt:lpstr>
      <vt:lpstr>Hot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53</cp:revision>
  <dcterms:created xsi:type="dcterms:W3CDTF">2019-04-17T19:12:48Z</dcterms:created>
  <dcterms:modified xsi:type="dcterms:W3CDTF">2021-03-04T16:44:36Z</dcterms:modified>
  <cp:category>pptx, curriculum, cyber</cp:category>
</cp:coreProperties>
</file>