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9A100-80DE-4CEE-9896-434E15066D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73EBA3-EE42-4A7B-8589-C658FFDEAC99}">
      <dgm:prSet/>
      <dgm:spPr/>
      <dgm:t>
        <a:bodyPr/>
        <a:lstStyle/>
        <a:p>
          <a:r>
            <a:rPr lang="en-US"/>
            <a:t>Some applications more important than others</a:t>
          </a:r>
        </a:p>
      </dgm:t>
    </dgm:pt>
    <dgm:pt modelId="{E3B70C1F-0B35-4D68-B100-C1F794042F01}" type="parTrans" cxnId="{8B803DAC-E503-45BB-8090-026C4144ECCC}">
      <dgm:prSet/>
      <dgm:spPr/>
      <dgm:t>
        <a:bodyPr/>
        <a:lstStyle/>
        <a:p>
          <a:endParaRPr lang="en-US"/>
        </a:p>
      </dgm:t>
    </dgm:pt>
    <dgm:pt modelId="{3C3178EC-E2D3-4439-8BE0-41C6BAF061EB}" type="sibTrans" cxnId="{8B803DAC-E503-45BB-8090-026C4144ECCC}">
      <dgm:prSet/>
      <dgm:spPr/>
      <dgm:t>
        <a:bodyPr/>
        <a:lstStyle/>
        <a:p>
          <a:endParaRPr lang="en-US"/>
        </a:p>
      </dgm:t>
    </dgm:pt>
    <dgm:pt modelId="{0B4CD359-B272-4FCE-9042-F713A0AFB7DA}">
      <dgm:prSet/>
      <dgm:spPr/>
      <dgm:t>
        <a:bodyPr/>
        <a:lstStyle/>
        <a:p>
          <a:r>
            <a:rPr lang="en-US"/>
            <a:t>Not same priority</a:t>
          </a:r>
        </a:p>
      </dgm:t>
    </dgm:pt>
    <dgm:pt modelId="{AEE97687-17E3-470A-BED3-E4A5B23CB08D}" type="parTrans" cxnId="{60D48FFF-F2C5-445C-8449-AF741966EE49}">
      <dgm:prSet/>
      <dgm:spPr/>
      <dgm:t>
        <a:bodyPr/>
        <a:lstStyle/>
        <a:p>
          <a:endParaRPr lang="en-US"/>
        </a:p>
      </dgm:t>
    </dgm:pt>
    <dgm:pt modelId="{199E8664-81BC-4CCB-BA98-56DD434E9F69}" type="sibTrans" cxnId="{60D48FFF-F2C5-445C-8449-AF741966EE49}">
      <dgm:prSet/>
      <dgm:spPr/>
      <dgm:t>
        <a:bodyPr/>
        <a:lstStyle/>
        <a:p>
          <a:endParaRPr lang="en-US"/>
        </a:p>
      </dgm:t>
    </dgm:pt>
    <dgm:pt modelId="{1E9E6667-DB27-46EE-B00C-32D23E2CB488}">
      <dgm:prSet/>
      <dgm:spPr/>
      <dgm:t>
        <a:bodyPr/>
        <a:lstStyle/>
        <a:p>
          <a:r>
            <a:rPr lang="en-US"/>
            <a:t>List should be defined in advance</a:t>
          </a:r>
        </a:p>
      </dgm:t>
    </dgm:pt>
    <dgm:pt modelId="{59183DA2-9E3F-4E9C-AE0F-B92E87B3424E}" type="parTrans" cxnId="{F68D4E54-7861-4106-8C09-13BCCDE7EE25}">
      <dgm:prSet/>
      <dgm:spPr/>
      <dgm:t>
        <a:bodyPr/>
        <a:lstStyle/>
        <a:p>
          <a:endParaRPr lang="en-US"/>
        </a:p>
      </dgm:t>
    </dgm:pt>
    <dgm:pt modelId="{7439F0A1-306D-4417-9178-053BD052FE87}" type="sibTrans" cxnId="{F68D4E54-7861-4106-8C09-13BCCDE7EE25}">
      <dgm:prSet/>
      <dgm:spPr/>
      <dgm:t>
        <a:bodyPr/>
        <a:lstStyle/>
        <a:p>
          <a:endParaRPr lang="en-US"/>
        </a:p>
      </dgm:t>
    </dgm:pt>
    <dgm:pt modelId="{B28878C9-CD6F-4241-85E1-0278622A95C1}">
      <dgm:prSet/>
      <dgm:spPr/>
      <dgm:t>
        <a:bodyPr/>
        <a:lstStyle/>
        <a:p>
          <a:r>
            <a:rPr lang="en-US"/>
            <a:t>Organization management sets the priority</a:t>
          </a:r>
        </a:p>
      </dgm:t>
    </dgm:pt>
    <dgm:pt modelId="{4330C101-FE6A-4DA8-9DC4-9A12C80A2144}" type="parTrans" cxnId="{EB605DA2-25E1-481B-861A-4CBAB9A8F6EE}">
      <dgm:prSet/>
      <dgm:spPr/>
      <dgm:t>
        <a:bodyPr/>
        <a:lstStyle/>
        <a:p>
          <a:endParaRPr lang="en-US"/>
        </a:p>
      </dgm:t>
    </dgm:pt>
    <dgm:pt modelId="{8611D16B-2BB7-4E70-B679-802AE7284264}" type="sibTrans" cxnId="{EB605DA2-25E1-481B-861A-4CBAB9A8F6EE}">
      <dgm:prSet/>
      <dgm:spPr/>
      <dgm:t>
        <a:bodyPr/>
        <a:lstStyle/>
        <a:p>
          <a:endParaRPr lang="en-US"/>
        </a:p>
      </dgm:t>
    </dgm:pt>
    <dgm:pt modelId="{DA4356B8-F80D-4820-B8F9-9063979F3FBB}">
      <dgm:prSet/>
      <dgm:spPr/>
      <dgm:t>
        <a:bodyPr/>
        <a:lstStyle/>
        <a:p>
          <a:r>
            <a:rPr lang="en-US"/>
            <a:t>Order may change based on time of year</a:t>
          </a:r>
        </a:p>
      </dgm:t>
    </dgm:pt>
    <dgm:pt modelId="{324C6A80-B73D-4244-8C8D-9E894D4E270F}" type="parTrans" cxnId="{5224C636-970D-4636-9733-C0E1512121CA}">
      <dgm:prSet/>
      <dgm:spPr/>
      <dgm:t>
        <a:bodyPr/>
        <a:lstStyle/>
        <a:p>
          <a:endParaRPr lang="en-US"/>
        </a:p>
      </dgm:t>
    </dgm:pt>
    <dgm:pt modelId="{F3B85FC6-E85F-4574-AE29-C00A6340D505}" type="sibTrans" cxnId="{5224C636-970D-4636-9733-C0E1512121CA}">
      <dgm:prSet/>
      <dgm:spPr/>
      <dgm:t>
        <a:bodyPr/>
        <a:lstStyle/>
        <a:p>
          <a:endParaRPr lang="en-US"/>
        </a:p>
      </dgm:t>
    </dgm:pt>
    <dgm:pt modelId="{A7D9180A-89E2-4C6E-B0F3-2B5A1014F3B8}">
      <dgm:prSet/>
      <dgm:spPr/>
      <dgm:t>
        <a:bodyPr/>
        <a:lstStyle/>
        <a:p>
          <a:r>
            <a:rPr lang="en-US"/>
            <a:t>Different times of the year see different applications in use</a:t>
          </a:r>
        </a:p>
      </dgm:t>
    </dgm:pt>
    <dgm:pt modelId="{8D720A12-63A2-4A93-A4EB-CE7E66C64115}" type="parTrans" cxnId="{56018263-D9CA-4842-9384-7790A023A5D6}">
      <dgm:prSet/>
      <dgm:spPr/>
      <dgm:t>
        <a:bodyPr/>
        <a:lstStyle/>
        <a:p>
          <a:endParaRPr lang="en-US"/>
        </a:p>
      </dgm:t>
    </dgm:pt>
    <dgm:pt modelId="{DBF72D41-1DCE-487F-A83E-9EE645A0A76E}" type="sibTrans" cxnId="{56018263-D9CA-4842-9384-7790A023A5D6}">
      <dgm:prSet/>
      <dgm:spPr/>
      <dgm:t>
        <a:bodyPr/>
        <a:lstStyle/>
        <a:p>
          <a:endParaRPr lang="en-US"/>
        </a:p>
      </dgm:t>
    </dgm:pt>
    <dgm:pt modelId="{581EAECC-5A61-4CD8-8D1C-80AA41424F79}">
      <dgm:prSet/>
      <dgm:spPr/>
      <dgm:t>
        <a:bodyPr/>
        <a:lstStyle/>
        <a:p>
          <a:r>
            <a:rPr lang="en-US"/>
            <a:t>Monthly workflows</a:t>
          </a:r>
        </a:p>
      </dgm:t>
    </dgm:pt>
    <dgm:pt modelId="{B0F14941-F311-46D2-B3A8-CEACFD220095}" type="parTrans" cxnId="{7A659C50-BEEB-44D1-BA7D-A71846E01BF7}">
      <dgm:prSet/>
      <dgm:spPr/>
      <dgm:t>
        <a:bodyPr/>
        <a:lstStyle/>
        <a:p>
          <a:endParaRPr lang="en-US"/>
        </a:p>
      </dgm:t>
    </dgm:pt>
    <dgm:pt modelId="{5898AE6F-F45C-4703-979E-A3F8561ACB1E}" type="sibTrans" cxnId="{7A659C50-BEEB-44D1-BA7D-A71846E01BF7}">
      <dgm:prSet/>
      <dgm:spPr/>
      <dgm:t>
        <a:bodyPr/>
        <a:lstStyle/>
        <a:p>
          <a:endParaRPr lang="en-US"/>
        </a:p>
      </dgm:t>
    </dgm:pt>
    <dgm:pt modelId="{A4B89F18-7249-432F-B922-F6EF86DB5FC4}">
      <dgm:prSet/>
      <dgm:spPr/>
      <dgm:t>
        <a:bodyPr/>
        <a:lstStyle/>
        <a:p>
          <a:r>
            <a:rPr lang="en-US"/>
            <a:t>Quarterly workflows</a:t>
          </a:r>
        </a:p>
      </dgm:t>
    </dgm:pt>
    <dgm:pt modelId="{0630696B-452D-41CE-9C75-444A5B488517}" type="parTrans" cxnId="{F28E757D-2B0F-4457-A038-3C06E1AEBDBC}">
      <dgm:prSet/>
      <dgm:spPr/>
      <dgm:t>
        <a:bodyPr/>
        <a:lstStyle/>
        <a:p>
          <a:endParaRPr lang="en-US"/>
        </a:p>
      </dgm:t>
    </dgm:pt>
    <dgm:pt modelId="{FAFA124D-6616-4A7A-9D73-E1B2AB91829E}" type="sibTrans" cxnId="{F28E757D-2B0F-4457-A038-3C06E1AEBDBC}">
      <dgm:prSet/>
      <dgm:spPr/>
      <dgm:t>
        <a:bodyPr/>
        <a:lstStyle/>
        <a:p>
          <a:endParaRPr lang="en-US"/>
        </a:p>
      </dgm:t>
    </dgm:pt>
    <dgm:pt modelId="{667D8B01-BD21-48BA-8F3F-B4C574CA190A}">
      <dgm:prSet/>
      <dgm:spPr/>
      <dgm:t>
        <a:bodyPr/>
        <a:lstStyle/>
        <a:p>
          <a:r>
            <a:rPr lang="en-US"/>
            <a:t>Annual workflows</a:t>
          </a:r>
        </a:p>
      </dgm:t>
    </dgm:pt>
    <dgm:pt modelId="{D5E6A4C5-86EB-4A71-A461-77EEA4801D81}" type="parTrans" cxnId="{8D266652-CD20-416F-918F-F45124E6335B}">
      <dgm:prSet/>
      <dgm:spPr/>
      <dgm:t>
        <a:bodyPr/>
        <a:lstStyle/>
        <a:p>
          <a:endParaRPr lang="en-US"/>
        </a:p>
      </dgm:t>
    </dgm:pt>
    <dgm:pt modelId="{3FED4025-2B57-4B69-9BFE-5A4D209B7983}" type="sibTrans" cxnId="{8D266652-CD20-416F-918F-F45124E6335B}">
      <dgm:prSet/>
      <dgm:spPr/>
      <dgm:t>
        <a:bodyPr/>
        <a:lstStyle/>
        <a:p>
          <a:endParaRPr lang="en-US"/>
        </a:p>
      </dgm:t>
    </dgm:pt>
    <dgm:pt modelId="{DF336712-2D2D-44DE-A63B-AE9CB2D19F10}">
      <dgm:prSet/>
      <dgm:spPr/>
      <dgm:t>
        <a:bodyPr/>
        <a:lstStyle/>
        <a:p>
          <a:r>
            <a:rPr lang="en-US"/>
            <a:t>Special projects</a:t>
          </a:r>
        </a:p>
      </dgm:t>
    </dgm:pt>
    <dgm:pt modelId="{76FC59A5-4FF0-458D-9D0F-CDC5C5B58AC3}" type="parTrans" cxnId="{5F2BC990-0FC8-4E99-9659-E5C926281F84}">
      <dgm:prSet/>
      <dgm:spPr/>
      <dgm:t>
        <a:bodyPr/>
        <a:lstStyle/>
        <a:p>
          <a:endParaRPr lang="en-US"/>
        </a:p>
      </dgm:t>
    </dgm:pt>
    <dgm:pt modelId="{D80C0854-88AE-4FB2-B953-C8A3CA7BE2D8}" type="sibTrans" cxnId="{5F2BC990-0FC8-4E99-9659-E5C926281F84}">
      <dgm:prSet/>
      <dgm:spPr/>
      <dgm:t>
        <a:bodyPr/>
        <a:lstStyle/>
        <a:p>
          <a:endParaRPr lang="en-US"/>
        </a:p>
      </dgm:t>
    </dgm:pt>
    <dgm:pt modelId="{A56D267C-6E88-1548-BF77-41C40AD0945F}" type="pres">
      <dgm:prSet presAssocID="{46A9A100-80DE-4CEE-9896-434E15066D1A}" presName="linear" presStyleCnt="0">
        <dgm:presLayoutVars>
          <dgm:animLvl val="lvl"/>
          <dgm:resizeHandles val="exact"/>
        </dgm:presLayoutVars>
      </dgm:prSet>
      <dgm:spPr/>
    </dgm:pt>
    <dgm:pt modelId="{1C5045B4-68F4-A84D-A285-B6F0A9234216}" type="pres">
      <dgm:prSet presAssocID="{8973EBA3-EE42-4A7B-8589-C658FFDEA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AF1417-3EC9-BD40-9B00-17293EEB8712}" type="pres">
      <dgm:prSet presAssocID="{8973EBA3-EE42-4A7B-8589-C658FFDEAC99}" presName="childText" presStyleLbl="revTx" presStyleIdx="0" presStyleCnt="3">
        <dgm:presLayoutVars>
          <dgm:bulletEnabled val="1"/>
        </dgm:presLayoutVars>
      </dgm:prSet>
      <dgm:spPr/>
    </dgm:pt>
    <dgm:pt modelId="{6A1F2BF7-B542-D74B-8324-08E4D1FD8EB8}" type="pres">
      <dgm:prSet presAssocID="{1E9E6667-DB27-46EE-B00C-32D23E2CB4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8C987A-C938-4441-BB0B-27A8AD73725B}" type="pres">
      <dgm:prSet presAssocID="{1E9E6667-DB27-46EE-B00C-32D23E2CB488}" presName="childText" presStyleLbl="revTx" presStyleIdx="1" presStyleCnt="3">
        <dgm:presLayoutVars>
          <dgm:bulletEnabled val="1"/>
        </dgm:presLayoutVars>
      </dgm:prSet>
      <dgm:spPr/>
    </dgm:pt>
    <dgm:pt modelId="{5488E72D-ECB6-B34D-AB1B-880B71523E0C}" type="pres">
      <dgm:prSet presAssocID="{DA4356B8-F80D-4820-B8F9-9063979F3F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4C8864-7909-CF42-8FA1-6A6664AF6B79}" type="pres">
      <dgm:prSet presAssocID="{DA4356B8-F80D-4820-B8F9-9063979F3FB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2F2C0C-B546-834C-95ED-B782A597F20D}" type="presOf" srcId="{A4B89F18-7249-432F-B922-F6EF86DB5FC4}" destId="{644C8864-7909-CF42-8FA1-6A6664AF6B79}" srcOrd="0" destOrd="2" presId="urn:microsoft.com/office/officeart/2005/8/layout/vList2"/>
    <dgm:cxn modelId="{00888314-DEB0-E74D-B1C4-6D49CC33A434}" type="presOf" srcId="{667D8B01-BD21-48BA-8F3F-B4C574CA190A}" destId="{644C8864-7909-CF42-8FA1-6A6664AF6B79}" srcOrd="0" destOrd="3" presId="urn:microsoft.com/office/officeart/2005/8/layout/vList2"/>
    <dgm:cxn modelId="{5224C636-970D-4636-9733-C0E1512121CA}" srcId="{46A9A100-80DE-4CEE-9896-434E15066D1A}" destId="{DA4356B8-F80D-4820-B8F9-9063979F3FBB}" srcOrd="2" destOrd="0" parTransId="{324C6A80-B73D-4244-8C8D-9E894D4E270F}" sibTransId="{F3B85FC6-E85F-4574-AE29-C00A6340D505}"/>
    <dgm:cxn modelId="{16588F4C-C4DD-3945-A4BB-AC704723F95F}" type="presOf" srcId="{1E9E6667-DB27-46EE-B00C-32D23E2CB488}" destId="{6A1F2BF7-B542-D74B-8324-08E4D1FD8EB8}" srcOrd="0" destOrd="0" presId="urn:microsoft.com/office/officeart/2005/8/layout/vList2"/>
    <dgm:cxn modelId="{7A659C50-BEEB-44D1-BA7D-A71846E01BF7}" srcId="{A7D9180A-89E2-4C6E-B0F3-2B5A1014F3B8}" destId="{581EAECC-5A61-4CD8-8D1C-80AA41424F79}" srcOrd="0" destOrd="0" parTransId="{B0F14941-F311-46D2-B3A8-CEACFD220095}" sibTransId="{5898AE6F-F45C-4703-979E-A3F8561ACB1E}"/>
    <dgm:cxn modelId="{8D266652-CD20-416F-918F-F45124E6335B}" srcId="{A7D9180A-89E2-4C6E-B0F3-2B5A1014F3B8}" destId="{667D8B01-BD21-48BA-8F3F-B4C574CA190A}" srcOrd="2" destOrd="0" parTransId="{D5E6A4C5-86EB-4A71-A461-77EEA4801D81}" sibTransId="{3FED4025-2B57-4B69-9BFE-5A4D209B7983}"/>
    <dgm:cxn modelId="{F68D4E54-7861-4106-8C09-13BCCDE7EE25}" srcId="{46A9A100-80DE-4CEE-9896-434E15066D1A}" destId="{1E9E6667-DB27-46EE-B00C-32D23E2CB488}" srcOrd="1" destOrd="0" parTransId="{59183DA2-9E3F-4E9C-AE0F-B92E87B3424E}" sibTransId="{7439F0A1-306D-4417-9178-053BD052FE87}"/>
    <dgm:cxn modelId="{BC5ECA5B-BBF8-9641-A980-CC88D47B8979}" type="presOf" srcId="{A7D9180A-89E2-4C6E-B0F3-2B5A1014F3B8}" destId="{644C8864-7909-CF42-8FA1-6A6664AF6B79}" srcOrd="0" destOrd="0" presId="urn:microsoft.com/office/officeart/2005/8/layout/vList2"/>
    <dgm:cxn modelId="{56018263-D9CA-4842-9384-7790A023A5D6}" srcId="{DA4356B8-F80D-4820-B8F9-9063979F3FBB}" destId="{A7D9180A-89E2-4C6E-B0F3-2B5A1014F3B8}" srcOrd="0" destOrd="0" parTransId="{8D720A12-63A2-4A93-A4EB-CE7E66C64115}" sibTransId="{DBF72D41-1DCE-487F-A83E-9EE645A0A76E}"/>
    <dgm:cxn modelId="{2F568767-798A-0644-B32C-F0CBCF9F2BE1}" type="presOf" srcId="{0B4CD359-B272-4FCE-9042-F713A0AFB7DA}" destId="{24AF1417-3EC9-BD40-9B00-17293EEB8712}" srcOrd="0" destOrd="0" presId="urn:microsoft.com/office/officeart/2005/8/layout/vList2"/>
    <dgm:cxn modelId="{F02D2D72-B763-6342-828A-716A7C0DAF6F}" type="presOf" srcId="{B28878C9-CD6F-4241-85E1-0278622A95C1}" destId="{418C987A-C938-4441-BB0B-27A8AD73725B}" srcOrd="0" destOrd="0" presId="urn:microsoft.com/office/officeart/2005/8/layout/vList2"/>
    <dgm:cxn modelId="{C7AB3D74-C8BE-FC4D-A970-31ADC9F102A1}" type="presOf" srcId="{46A9A100-80DE-4CEE-9896-434E15066D1A}" destId="{A56D267C-6E88-1548-BF77-41C40AD0945F}" srcOrd="0" destOrd="0" presId="urn:microsoft.com/office/officeart/2005/8/layout/vList2"/>
    <dgm:cxn modelId="{F28E757D-2B0F-4457-A038-3C06E1AEBDBC}" srcId="{A7D9180A-89E2-4C6E-B0F3-2B5A1014F3B8}" destId="{A4B89F18-7249-432F-B922-F6EF86DB5FC4}" srcOrd="1" destOrd="0" parTransId="{0630696B-452D-41CE-9C75-444A5B488517}" sibTransId="{FAFA124D-6616-4A7A-9D73-E1B2AB91829E}"/>
    <dgm:cxn modelId="{5F2BC990-0FC8-4E99-9659-E5C926281F84}" srcId="{A7D9180A-89E2-4C6E-B0F3-2B5A1014F3B8}" destId="{DF336712-2D2D-44DE-A63B-AE9CB2D19F10}" srcOrd="3" destOrd="0" parTransId="{76FC59A5-4FF0-458D-9D0F-CDC5C5B58AC3}" sibTransId="{D80C0854-88AE-4FB2-B953-C8A3CA7BE2D8}"/>
    <dgm:cxn modelId="{EB605DA2-25E1-481B-861A-4CBAB9A8F6EE}" srcId="{1E9E6667-DB27-46EE-B00C-32D23E2CB488}" destId="{B28878C9-CD6F-4241-85E1-0278622A95C1}" srcOrd="0" destOrd="0" parTransId="{4330C101-FE6A-4DA8-9DC4-9A12C80A2144}" sibTransId="{8611D16B-2BB7-4E70-B679-802AE7284264}"/>
    <dgm:cxn modelId="{8B803DAC-E503-45BB-8090-026C4144ECCC}" srcId="{46A9A100-80DE-4CEE-9896-434E15066D1A}" destId="{8973EBA3-EE42-4A7B-8589-C658FFDEAC99}" srcOrd="0" destOrd="0" parTransId="{E3B70C1F-0B35-4D68-B100-C1F794042F01}" sibTransId="{3C3178EC-E2D3-4439-8BE0-41C6BAF061EB}"/>
    <dgm:cxn modelId="{3BBCC6BF-7315-E041-A271-DD8BC89EDB29}" type="presOf" srcId="{DF336712-2D2D-44DE-A63B-AE9CB2D19F10}" destId="{644C8864-7909-CF42-8FA1-6A6664AF6B79}" srcOrd="0" destOrd="4" presId="urn:microsoft.com/office/officeart/2005/8/layout/vList2"/>
    <dgm:cxn modelId="{CCC3C5D0-CDCE-DC4A-9C7A-8FED015AAFAC}" type="presOf" srcId="{DA4356B8-F80D-4820-B8F9-9063979F3FBB}" destId="{5488E72D-ECB6-B34D-AB1B-880B71523E0C}" srcOrd="0" destOrd="0" presId="urn:microsoft.com/office/officeart/2005/8/layout/vList2"/>
    <dgm:cxn modelId="{D56BB3D8-490C-6D48-88B9-EC0873232305}" type="presOf" srcId="{8973EBA3-EE42-4A7B-8589-C658FFDEAC99}" destId="{1C5045B4-68F4-A84D-A285-B6F0A9234216}" srcOrd="0" destOrd="0" presId="urn:microsoft.com/office/officeart/2005/8/layout/vList2"/>
    <dgm:cxn modelId="{63CAEDE8-3E0F-A74F-BD04-4979DA04D50C}" type="presOf" srcId="{581EAECC-5A61-4CD8-8D1C-80AA41424F79}" destId="{644C8864-7909-CF42-8FA1-6A6664AF6B79}" srcOrd="0" destOrd="1" presId="urn:microsoft.com/office/officeart/2005/8/layout/vList2"/>
    <dgm:cxn modelId="{60D48FFF-F2C5-445C-8449-AF741966EE49}" srcId="{8973EBA3-EE42-4A7B-8589-C658FFDEAC99}" destId="{0B4CD359-B272-4FCE-9042-F713A0AFB7DA}" srcOrd="0" destOrd="0" parTransId="{AEE97687-17E3-470A-BED3-E4A5B23CB08D}" sibTransId="{199E8664-81BC-4CCB-BA98-56DD434E9F69}"/>
    <dgm:cxn modelId="{849115CA-8DC2-A54C-9AB6-E05D2EF4BD1C}" type="presParOf" srcId="{A56D267C-6E88-1548-BF77-41C40AD0945F}" destId="{1C5045B4-68F4-A84D-A285-B6F0A9234216}" srcOrd="0" destOrd="0" presId="urn:microsoft.com/office/officeart/2005/8/layout/vList2"/>
    <dgm:cxn modelId="{B52F42EB-E5EB-4F45-9B57-EC12DE1FCAFC}" type="presParOf" srcId="{A56D267C-6E88-1548-BF77-41C40AD0945F}" destId="{24AF1417-3EC9-BD40-9B00-17293EEB8712}" srcOrd="1" destOrd="0" presId="urn:microsoft.com/office/officeart/2005/8/layout/vList2"/>
    <dgm:cxn modelId="{D2AD3AE8-E3C3-2243-B7D3-4A383ACF5F3A}" type="presParOf" srcId="{A56D267C-6E88-1548-BF77-41C40AD0945F}" destId="{6A1F2BF7-B542-D74B-8324-08E4D1FD8EB8}" srcOrd="2" destOrd="0" presId="urn:microsoft.com/office/officeart/2005/8/layout/vList2"/>
    <dgm:cxn modelId="{B811900E-3CB3-AF47-A3A1-5C5C5AFCBB7B}" type="presParOf" srcId="{A56D267C-6E88-1548-BF77-41C40AD0945F}" destId="{418C987A-C938-4441-BB0B-27A8AD73725B}" srcOrd="3" destOrd="0" presId="urn:microsoft.com/office/officeart/2005/8/layout/vList2"/>
    <dgm:cxn modelId="{6F78529A-6A35-2D49-8FD7-1E0437D7A895}" type="presParOf" srcId="{A56D267C-6E88-1548-BF77-41C40AD0945F}" destId="{5488E72D-ECB6-B34D-AB1B-880B71523E0C}" srcOrd="4" destOrd="0" presId="urn:microsoft.com/office/officeart/2005/8/layout/vList2"/>
    <dgm:cxn modelId="{8611182B-7D58-2B49-B31A-32065B2522BA}" type="presParOf" srcId="{A56D267C-6E88-1548-BF77-41C40AD0945F}" destId="{644C8864-7909-CF42-8FA1-6A6664AF6B7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194BC-D919-4AD4-9AA8-F670BB57C3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4B3D5E-4F49-4836-B359-78543166C1C2}">
      <dgm:prSet/>
      <dgm:spPr/>
      <dgm:t>
        <a:bodyPr/>
        <a:lstStyle/>
        <a:p>
          <a:r>
            <a:rPr lang="en-US"/>
            <a:t>Archive attribute</a:t>
          </a:r>
        </a:p>
      </dgm:t>
    </dgm:pt>
    <dgm:pt modelId="{FC228B39-3545-437F-BDA9-74389BFA2359}" type="parTrans" cxnId="{430A6121-FF2B-447F-8E62-999AA7C267A2}">
      <dgm:prSet/>
      <dgm:spPr/>
      <dgm:t>
        <a:bodyPr/>
        <a:lstStyle/>
        <a:p>
          <a:endParaRPr lang="en-US"/>
        </a:p>
      </dgm:t>
    </dgm:pt>
    <dgm:pt modelId="{E1619FCD-5505-4D4B-8D6A-C549A975C340}" type="sibTrans" cxnId="{430A6121-FF2B-447F-8E62-999AA7C267A2}">
      <dgm:prSet/>
      <dgm:spPr/>
      <dgm:t>
        <a:bodyPr/>
        <a:lstStyle/>
        <a:p>
          <a:endParaRPr lang="en-US"/>
        </a:p>
      </dgm:t>
    </dgm:pt>
    <dgm:pt modelId="{740C2C18-BBBE-40AA-A103-E61FC940535B}">
      <dgm:prSet/>
      <dgm:spPr/>
      <dgm:t>
        <a:bodyPr/>
        <a:lstStyle/>
        <a:p>
          <a:r>
            <a:rPr lang="en-US"/>
            <a:t>Gets set when file is modified</a:t>
          </a:r>
        </a:p>
      </dgm:t>
    </dgm:pt>
    <dgm:pt modelId="{F50F57BC-B84B-480D-9538-35F58E69A988}" type="parTrans" cxnId="{D2C1A7F0-945C-4B0C-B7CD-8DA4D9921A16}">
      <dgm:prSet/>
      <dgm:spPr/>
      <dgm:t>
        <a:bodyPr/>
        <a:lstStyle/>
        <a:p>
          <a:endParaRPr lang="en-US"/>
        </a:p>
      </dgm:t>
    </dgm:pt>
    <dgm:pt modelId="{F27535CF-2DA3-4D66-BE26-8FD396442CFC}" type="sibTrans" cxnId="{D2C1A7F0-945C-4B0C-B7CD-8DA4D9921A16}">
      <dgm:prSet/>
      <dgm:spPr/>
      <dgm:t>
        <a:bodyPr/>
        <a:lstStyle/>
        <a:p>
          <a:endParaRPr lang="en-US"/>
        </a:p>
      </dgm:t>
    </dgm:pt>
    <dgm:pt modelId="{04D9A977-D549-457E-B551-803B2594F9FC}">
      <dgm:prSet/>
      <dgm:spPr/>
      <dgm:t>
        <a:bodyPr/>
        <a:lstStyle/>
        <a:p>
          <a:r>
            <a:rPr lang="en-US"/>
            <a:t>Full Backup</a:t>
          </a:r>
        </a:p>
      </dgm:t>
    </dgm:pt>
    <dgm:pt modelId="{620BA66B-BD98-45CB-A518-EDE276D5D83F}" type="parTrans" cxnId="{5C0C7165-40D6-42B2-9E02-ABB5F257F1CE}">
      <dgm:prSet/>
      <dgm:spPr/>
      <dgm:t>
        <a:bodyPr/>
        <a:lstStyle/>
        <a:p>
          <a:endParaRPr lang="en-US"/>
        </a:p>
      </dgm:t>
    </dgm:pt>
    <dgm:pt modelId="{BB2DE0EF-E763-4391-808F-052106E211C3}" type="sibTrans" cxnId="{5C0C7165-40D6-42B2-9E02-ABB5F257F1CE}">
      <dgm:prSet/>
      <dgm:spPr/>
      <dgm:t>
        <a:bodyPr/>
        <a:lstStyle/>
        <a:p>
          <a:endParaRPr lang="en-US"/>
        </a:p>
      </dgm:t>
    </dgm:pt>
    <dgm:pt modelId="{C382F1D2-9411-4ECC-AE9A-DA484B35C0DA}">
      <dgm:prSet/>
      <dgm:spPr/>
      <dgm:t>
        <a:bodyPr/>
        <a:lstStyle/>
        <a:p>
          <a:r>
            <a:rPr lang="en-US"/>
            <a:t>All data</a:t>
          </a:r>
        </a:p>
      </dgm:t>
    </dgm:pt>
    <dgm:pt modelId="{379996DF-A19C-49E9-BB94-3B17F00C6585}" type="parTrans" cxnId="{C8A195C3-64FE-4F9D-AEA0-3B74111D5963}">
      <dgm:prSet/>
      <dgm:spPr/>
      <dgm:t>
        <a:bodyPr/>
        <a:lstStyle/>
        <a:p>
          <a:endParaRPr lang="en-US"/>
        </a:p>
      </dgm:t>
    </dgm:pt>
    <dgm:pt modelId="{D32C4621-9BA9-4125-9928-4522F6B161CC}" type="sibTrans" cxnId="{C8A195C3-64FE-4F9D-AEA0-3B74111D5963}">
      <dgm:prSet/>
      <dgm:spPr/>
      <dgm:t>
        <a:bodyPr/>
        <a:lstStyle/>
        <a:p>
          <a:endParaRPr lang="en-US"/>
        </a:p>
      </dgm:t>
    </dgm:pt>
    <dgm:pt modelId="{22B074F8-0E99-48BF-A28F-D750C068B66F}">
      <dgm:prSet/>
      <dgm:spPr/>
      <dgm:t>
        <a:bodyPr/>
        <a:lstStyle/>
        <a:p>
          <a:r>
            <a:rPr lang="en-US"/>
            <a:t>Other types build off this type</a:t>
          </a:r>
        </a:p>
      </dgm:t>
    </dgm:pt>
    <dgm:pt modelId="{9D64B0E6-2C0E-4DCD-BD95-2CDBCBC13D5F}" type="parTrans" cxnId="{79AC943D-1E29-4EDB-BFFD-0BACFEE5E184}">
      <dgm:prSet/>
      <dgm:spPr/>
      <dgm:t>
        <a:bodyPr/>
        <a:lstStyle/>
        <a:p>
          <a:endParaRPr lang="en-US"/>
        </a:p>
      </dgm:t>
    </dgm:pt>
    <dgm:pt modelId="{038582FF-E968-4C5A-B8EF-9C4994D9FAE2}" type="sibTrans" cxnId="{79AC943D-1E29-4EDB-BFFD-0BACFEE5E184}">
      <dgm:prSet/>
      <dgm:spPr/>
      <dgm:t>
        <a:bodyPr/>
        <a:lstStyle/>
        <a:p>
          <a:endParaRPr lang="en-US"/>
        </a:p>
      </dgm:t>
    </dgm:pt>
    <dgm:pt modelId="{0A643B0C-97BF-4174-AFAE-00DC54E6A4C2}">
      <dgm:prSet/>
      <dgm:spPr/>
      <dgm:t>
        <a:bodyPr/>
        <a:lstStyle/>
        <a:p>
          <a:r>
            <a:rPr lang="en-US"/>
            <a:t>Differential Backup</a:t>
          </a:r>
        </a:p>
      </dgm:t>
    </dgm:pt>
    <dgm:pt modelId="{F32C11D6-E2D3-410A-AE91-10BEFEA1A882}" type="parTrans" cxnId="{7FF77C7E-6ACA-4123-8DA2-14D423630049}">
      <dgm:prSet/>
      <dgm:spPr/>
      <dgm:t>
        <a:bodyPr/>
        <a:lstStyle/>
        <a:p>
          <a:endParaRPr lang="en-US"/>
        </a:p>
      </dgm:t>
    </dgm:pt>
    <dgm:pt modelId="{88DE2A6A-F1EC-4222-88EA-17F9F23E6FB4}" type="sibTrans" cxnId="{7FF77C7E-6ACA-4123-8DA2-14D423630049}">
      <dgm:prSet/>
      <dgm:spPr/>
      <dgm:t>
        <a:bodyPr/>
        <a:lstStyle/>
        <a:p>
          <a:endParaRPr lang="en-US"/>
        </a:p>
      </dgm:t>
    </dgm:pt>
    <dgm:pt modelId="{F19B2B1E-96FC-4D3E-8B57-B0FF14710B96}">
      <dgm:prSet/>
      <dgm:spPr/>
      <dgm:t>
        <a:bodyPr/>
        <a:lstStyle/>
        <a:p>
          <a:r>
            <a:rPr lang="en-US"/>
            <a:t>Only files changed since the last full backup</a:t>
          </a:r>
        </a:p>
      </dgm:t>
    </dgm:pt>
    <dgm:pt modelId="{AEFFAC4A-2213-416B-906C-254054B10137}" type="parTrans" cxnId="{82CF5EE8-AA13-46B9-992C-180E8B3B8019}">
      <dgm:prSet/>
      <dgm:spPr/>
      <dgm:t>
        <a:bodyPr/>
        <a:lstStyle/>
        <a:p>
          <a:endParaRPr lang="en-US"/>
        </a:p>
      </dgm:t>
    </dgm:pt>
    <dgm:pt modelId="{14472295-1254-47D0-A035-E29FF19D5936}" type="sibTrans" cxnId="{82CF5EE8-AA13-46B9-992C-180E8B3B8019}">
      <dgm:prSet/>
      <dgm:spPr/>
      <dgm:t>
        <a:bodyPr/>
        <a:lstStyle/>
        <a:p>
          <a:endParaRPr lang="en-US"/>
        </a:p>
      </dgm:t>
    </dgm:pt>
    <dgm:pt modelId="{81DBD5CF-51C9-4673-8471-89EF01B0A1E6}">
      <dgm:prSet/>
      <dgm:spPr/>
      <dgm:t>
        <a:bodyPr/>
        <a:lstStyle/>
        <a:p>
          <a:r>
            <a:rPr lang="en-US"/>
            <a:t>Incremental Backup</a:t>
          </a:r>
        </a:p>
      </dgm:t>
    </dgm:pt>
    <dgm:pt modelId="{88E87AE9-5EE9-4AA9-99CE-C8F5EC4633A6}" type="parTrans" cxnId="{C72CD368-C097-4DC0-A826-A3329FE4049C}">
      <dgm:prSet/>
      <dgm:spPr/>
      <dgm:t>
        <a:bodyPr/>
        <a:lstStyle/>
        <a:p>
          <a:endParaRPr lang="en-US"/>
        </a:p>
      </dgm:t>
    </dgm:pt>
    <dgm:pt modelId="{23C45947-75E3-4BEE-9191-B2EF9565D728}" type="sibTrans" cxnId="{C72CD368-C097-4DC0-A826-A3329FE4049C}">
      <dgm:prSet/>
      <dgm:spPr/>
      <dgm:t>
        <a:bodyPr/>
        <a:lstStyle/>
        <a:p>
          <a:endParaRPr lang="en-US"/>
        </a:p>
      </dgm:t>
    </dgm:pt>
    <dgm:pt modelId="{39D78080-C1D5-4450-A267-FE9B603C772E}">
      <dgm:prSet/>
      <dgm:spPr/>
      <dgm:t>
        <a:bodyPr/>
        <a:lstStyle/>
        <a:p>
          <a:r>
            <a:rPr lang="en-US"/>
            <a:t>Only files changed since the last incremental backup</a:t>
          </a:r>
        </a:p>
      </dgm:t>
    </dgm:pt>
    <dgm:pt modelId="{C689366D-6393-4252-825F-45646FEE8D56}" type="parTrans" cxnId="{026C03CB-160C-467E-81A6-EFD1B37E6362}">
      <dgm:prSet/>
      <dgm:spPr/>
      <dgm:t>
        <a:bodyPr/>
        <a:lstStyle/>
        <a:p>
          <a:endParaRPr lang="en-US"/>
        </a:p>
      </dgm:t>
    </dgm:pt>
    <dgm:pt modelId="{A8941C71-323C-4137-890C-84F907714577}" type="sibTrans" cxnId="{026C03CB-160C-467E-81A6-EFD1B37E6362}">
      <dgm:prSet/>
      <dgm:spPr/>
      <dgm:t>
        <a:bodyPr/>
        <a:lstStyle/>
        <a:p>
          <a:endParaRPr lang="en-US"/>
        </a:p>
      </dgm:t>
    </dgm:pt>
    <dgm:pt modelId="{50FF8B22-A5C5-8B4D-A92B-5643F8DD86BB}" type="pres">
      <dgm:prSet presAssocID="{09E194BC-D919-4AD4-9AA8-F670BB57C368}" presName="linear" presStyleCnt="0">
        <dgm:presLayoutVars>
          <dgm:animLvl val="lvl"/>
          <dgm:resizeHandles val="exact"/>
        </dgm:presLayoutVars>
      </dgm:prSet>
      <dgm:spPr/>
    </dgm:pt>
    <dgm:pt modelId="{A18ED419-5465-4846-B9FE-F768B8C07A6D}" type="pres">
      <dgm:prSet presAssocID="{5E4B3D5E-4F49-4836-B359-78543166C1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88EAD1-F483-7747-B48D-8968AE1DCA51}" type="pres">
      <dgm:prSet presAssocID="{5E4B3D5E-4F49-4836-B359-78543166C1C2}" presName="childText" presStyleLbl="revTx" presStyleIdx="0" presStyleCnt="4">
        <dgm:presLayoutVars>
          <dgm:bulletEnabled val="1"/>
        </dgm:presLayoutVars>
      </dgm:prSet>
      <dgm:spPr/>
    </dgm:pt>
    <dgm:pt modelId="{D5F77DA2-5E99-464B-B35F-B21B30D70C3B}" type="pres">
      <dgm:prSet presAssocID="{04D9A977-D549-457E-B551-803B2594F9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D4EA3A-5671-E541-A98C-4536C2E4CD79}" type="pres">
      <dgm:prSet presAssocID="{04D9A977-D549-457E-B551-803B2594F9FC}" presName="childText" presStyleLbl="revTx" presStyleIdx="1" presStyleCnt="4">
        <dgm:presLayoutVars>
          <dgm:bulletEnabled val="1"/>
        </dgm:presLayoutVars>
      </dgm:prSet>
      <dgm:spPr/>
    </dgm:pt>
    <dgm:pt modelId="{3E279735-7050-8F40-B27D-E85FB4864F57}" type="pres">
      <dgm:prSet presAssocID="{0A643B0C-97BF-4174-AFAE-00DC54E6A4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850B03-AF2D-904E-9069-B9046F0D8D5E}" type="pres">
      <dgm:prSet presAssocID="{0A643B0C-97BF-4174-AFAE-00DC54E6A4C2}" presName="childText" presStyleLbl="revTx" presStyleIdx="2" presStyleCnt="4">
        <dgm:presLayoutVars>
          <dgm:bulletEnabled val="1"/>
        </dgm:presLayoutVars>
      </dgm:prSet>
      <dgm:spPr/>
    </dgm:pt>
    <dgm:pt modelId="{6585F20B-C44D-454D-9284-D4E2DF31BF9F}" type="pres">
      <dgm:prSet presAssocID="{81DBD5CF-51C9-4673-8471-89EF01B0A1E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AB0BEE-3572-A04D-BC42-353C54FD6D05}" type="pres">
      <dgm:prSet presAssocID="{81DBD5CF-51C9-4673-8471-89EF01B0A1E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A2C720F-87E9-4F4A-BC01-0B3ADC96C4ED}" type="presOf" srcId="{04D9A977-D549-457E-B551-803B2594F9FC}" destId="{D5F77DA2-5E99-464B-B35F-B21B30D70C3B}" srcOrd="0" destOrd="0" presId="urn:microsoft.com/office/officeart/2005/8/layout/vList2"/>
    <dgm:cxn modelId="{E8C10016-7575-7F47-9C65-89FEC036A024}" type="presOf" srcId="{39D78080-C1D5-4450-A267-FE9B603C772E}" destId="{4DAB0BEE-3572-A04D-BC42-353C54FD6D05}" srcOrd="0" destOrd="0" presId="urn:microsoft.com/office/officeart/2005/8/layout/vList2"/>
    <dgm:cxn modelId="{430A6121-FF2B-447F-8E62-999AA7C267A2}" srcId="{09E194BC-D919-4AD4-9AA8-F670BB57C368}" destId="{5E4B3D5E-4F49-4836-B359-78543166C1C2}" srcOrd="0" destOrd="0" parTransId="{FC228B39-3545-437F-BDA9-74389BFA2359}" sibTransId="{E1619FCD-5505-4D4B-8D6A-C549A975C340}"/>
    <dgm:cxn modelId="{79AC943D-1E29-4EDB-BFFD-0BACFEE5E184}" srcId="{04D9A977-D549-457E-B551-803B2594F9FC}" destId="{22B074F8-0E99-48BF-A28F-D750C068B66F}" srcOrd="1" destOrd="0" parTransId="{9D64B0E6-2C0E-4DCD-BD95-2CDBCBC13D5F}" sibTransId="{038582FF-E968-4C5A-B8EF-9C4994D9FAE2}"/>
    <dgm:cxn modelId="{32DCA64A-C975-3445-ABC2-836D215FA503}" type="presOf" srcId="{740C2C18-BBBE-40AA-A103-E61FC940535B}" destId="{5288EAD1-F483-7747-B48D-8968AE1DCA51}" srcOrd="0" destOrd="0" presId="urn:microsoft.com/office/officeart/2005/8/layout/vList2"/>
    <dgm:cxn modelId="{28F2AE52-F748-3943-AF98-DEDE66D11CB6}" type="presOf" srcId="{F19B2B1E-96FC-4D3E-8B57-B0FF14710B96}" destId="{DC850B03-AF2D-904E-9069-B9046F0D8D5E}" srcOrd="0" destOrd="0" presId="urn:microsoft.com/office/officeart/2005/8/layout/vList2"/>
    <dgm:cxn modelId="{443DAA56-1493-7243-AEF6-ABC72304E8AD}" type="presOf" srcId="{09E194BC-D919-4AD4-9AA8-F670BB57C368}" destId="{50FF8B22-A5C5-8B4D-A92B-5643F8DD86BB}" srcOrd="0" destOrd="0" presId="urn:microsoft.com/office/officeart/2005/8/layout/vList2"/>
    <dgm:cxn modelId="{5C0C7165-40D6-42B2-9E02-ABB5F257F1CE}" srcId="{09E194BC-D919-4AD4-9AA8-F670BB57C368}" destId="{04D9A977-D549-457E-B551-803B2594F9FC}" srcOrd="1" destOrd="0" parTransId="{620BA66B-BD98-45CB-A518-EDE276D5D83F}" sibTransId="{BB2DE0EF-E763-4391-808F-052106E211C3}"/>
    <dgm:cxn modelId="{C72CD368-C097-4DC0-A826-A3329FE4049C}" srcId="{09E194BC-D919-4AD4-9AA8-F670BB57C368}" destId="{81DBD5CF-51C9-4673-8471-89EF01B0A1E6}" srcOrd="3" destOrd="0" parTransId="{88E87AE9-5EE9-4AA9-99CE-C8F5EC4633A6}" sibTransId="{23C45947-75E3-4BEE-9191-B2EF9565D728}"/>
    <dgm:cxn modelId="{803DD273-94CE-544E-B4C6-3B221B8A47DA}" type="presOf" srcId="{0A643B0C-97BF-4174-AFAE-00DC54E6A4C2}" destId="{3E279735-7050-8F40-B27D-E85FB4864F57}" srcOrd="0" destOrd="0" presId="urn:microsoft.com/office/officeart/2005/8/layout/vList2"/>
    <dgm:cxn modelId="{7FF77C7E-6ACA-4123-8DA2-14D423630049}" srcId="{09E194BC-D919-4AD4-9AA8-F670BB57C368}" destId="{0A643B0C-97BF-4174-AFAE-00DC54E6A4C2}" srcOrd="2" destOrd="0" parTransId="{F32C11D6-E2D3-410A-AE91-10BEFEA1A882}" sibTransId="{88DE2A6A-F1EC-4222-88EA-17F9F23E6FB4}"/>
    <dgm:cxn modelId="{8122FD87-8073-9243-AAD0-9EE6FEA88D8B}" type="presOf" srcId="{C382F1D2-9411-4ECC-AE9A-DA484B35C0DA}" destId="{96D4EA3A-5671-E541-A98C-4536C2E4CD79}" srcOrd="0" destOrd="0" presId="urn:microsoft.com/office/officeart/2005/8/layout/vList2"/>
    <dgm:cxn modelId="{E202BCA5-B648-9945-B270-7D0EF0311596}" type="presOf" srcId="{5E4B3D5E-4F49-4836-B359-78543166C1C2}" destId="{A18ED419-5465-4846-B9FE-F768B8C07A6D}" srcOrd="0" destOrd="0" presId="urn:microsoft.com/office/officeart/2005/8/layout/vList2"/>
    <dgm:cxn modelId="{C8A195C3-64FE-4F9D-AEA0-3B74111D5963}" srcId="{04D9A977-D549-457E-B551-803B2594F9FC}" destId="{C382F1D2-9411-4ECC-AE9A-DA484B35C0DA}" srcOrd="0" destOrd="0" parTransId="{379996DF-A19C-49E9-BB94-3B17F00C6585}" sibTransId="{D32C4621-9BA9-4125-9928-4522F6B161CC}"/>
    <dgm:cxn modelId="{0EB1B9C6-BCE5-B34B-A999-800268594781}" type="presOf" srcId="{22B074F8-0E99-48BF-A28F-D750C068B66F}" destId="{96D4EA3A-5671-E541-A98C-4536C2E4CD79}" srcOrd="0" destOrd="1" presId="urn:microsoft.com/office/officeart/2005/8/layout/vList2"/>
    <dgm:cxn modelId="{026C03CB-160C-467E-81A6-EFD1B37E6362}" srcId="{81DBD5CF-51C9-4673-8471-89EF01B0A1E6}" destId="{39D78080-C1D5-4450-A267-FE9B603C772E}" srcOrd="0" destOrd="0" parTransId="{C689366D-6393-4252-825F-45646FEE8D56}" sibTransId="{A8941C71-323C-4137-890C-84F907714577}"/>
    <dgm:cxn modelId="{82CF5EE8-AA13-46B9-992C-180E8B3B8019}" srcId="{0A643B0C-97BF-4174-AFAE-00DC54E6A4C2}" destId="{F19B2B1E-96FC-4D3E-8B57-B0FF14710B96}" srcOrd="0" destOrd="0" parTransId="{AEFFAC4A-2213-416B-906C-254054B10137}" sibTransId="{14472295-1254-47D0-A035-E29FF19D5936}"/>
    <dgm:cxn modelId="{167C48EB-2879-074D-A0C0-003B1A469532}" type="presOf" srcId="{81DBD5CF-51C9-4673-8471-89EF01B0A1E6}" destId="{6585F20B-C44D-454D-9284-D4E2DF31BF9F}" srcOrd="0" destOrd="0" presId="urn:microsoft.com/office/officeart/2005/8/layout/vList2"/>
    <dgm:cxn modelId="{D2C1A7F0-945C-4B0C-B7CD-8DA4D9921A16}" srcId="{5E4B3D5E-4F49-4836-B359-78543166C1C2}" destId="{740C2C18-BBBE-40AA-A103-E61FC940535B}" srcOrd="0" destOrd="0" parTransId="{F50F57BC-B84B-480D-9538-35F58E69A988}" sibTransId="{F27535CF-2DA3-4D66-BE26-8FD396442CFC}"/>
    <dgm:cxn modelId="{CB5B91A8-D676-AD4C-995A-DED4DE653C73}" type="presParOf" srcId="{50FF8B22-A5C5-8B4D-A92B-5643F8DD86BB}" destId="{A18ED419-5465-4846-B9FE-F768B8C07A6D}" srcOrd="0" destOrd="0" presId="urn:microsoft.com/office/officeart/2005/8/layout/vList2"/>
    <dgm:cxn modelId="{DDAE08B3-748A-2841-8E3D-FABA71F52DCA}" type="presParOf" srcId="{50FF8B22-A5C5-8B4D-A92B-5643F8DD86BB}" destId="{5288EAD1-F483-7747-B48D-8968AE1DCA51}" srcOrd="1" destOrd="0" presId="urn:microsoft.com/office/officeart/2005/8/layout/vList2"/>
    <dgm:cxn modelId="{6BCB31B1-6C7A-0F4F-9FEE-60CEEA7F75A7}" type="presParOf" srcId="{50FF8B22-A5C5-8B4D-A92B-5643F8DD86BB}" destId="{D5F77DA2-5E99-464B-B35F-B21B30D70C3B}" srcOrd="2" destOrd="0" presId="urn:microsoft.com/office/officeart/2005/8/layout/vList2"/>
    <dgm:cxn modelId="{AA575817-7650-BE45-AD80-9FD714E7E73D}" type="presParOf" srcId="{50FF8B22-A5C5-8B4D-A92B-5643F8DD86BB}" destId="{96D4EA3A-5671-E541-A98C-4536C2E4CD79}" srcOrd="3" destOrd="0" presId="urn:microsoft.com/office/officeart/2005/8/layout/vList2"/>
    <dgm:cxn modelId="{D682BC40-6C7A-7043-83CE-920CADA5E132}" type="presParOf" srcId="{50FF8B22-A5C5-8B4D-A92B-5643F8DD86BB}" destId="{3E279735-7050-8F40-B27D-E85FB4864F57}" srcOrd="4" destOrd="0" presId="urn:microsoft.com/office/officeart/2005/8/layout/vList2"/>
    <dgm:cxn modelId="{963A990B-0BCF-F842-A214-388A897E8C72}" type="presParOf" srcId="{50FF8B22-A5C5-8B4D-A92B-5643F8DD86BB}" destId="{DC850B03-AF2D-904E-9069-B9046F0D8D5E}" srcOrd="5" destOrd="0" presId="urn:microsoft.com/office/officeart/2005/8/layout/vList2"/>
    <dgm:cxn modelId="{26D4D9A4-B921-5F46-B84F-4B11E9DC3E0D}" type="presParOf" srcId="{50FF8B22-A5C5-8B4D-A92B-5643F8DD86BB}" destId="{6585F20B-C44D-454D-9284-D4E2DF31BF9F}" srcOrd="6" destOrd="0" presId="urn:microsoft.com/office/officeart/2005/8/layout/vList2"/>
    <dgm:cxn modelId="{11096AAE-5F0A-CB46-AA91-9D8C3E7EF9FD}" type="presParOf" srcId="{50FF8B22-A5C5-8B4D-A92B-5643F8DD86BB}" destId="{4DAB0BEE-3572-A04D-BC42-353C54FD6D0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045B4-68F4-A84D-A285-B6F0A9234216}">
      <dsp:nvSpPr>
        <dsp:cNvPr id="0" name=""/>
        <dsp:cNvSpPr/>
      </dsp:nvSpPr>
      <dsp:spPr>
        <a:xfrm>
          <a:off x="0" y="111776"/>
          <a:ext cx="4366325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Some applications more important than others</a:t>
          </a:r>
        </a:p>
      </dsp:txBody>
      <dsp:txXfrm>
        <a:off x="41465" y="153241"/>
        <a:ext cx="4283395" cy="766490"/>
      </dsp:txXfrm>
    </dsp:sp>
    <dsp:sp modelId="{24AF1417-3EC9-BD40-9B00-17293EEB8712}">
      <dsp:nvSpPr>
        <dsp:cNvPr id="0" name=""/>
        <dsp:cNvSpPr/>
      </dsp:nvSpPr>
      <dsp:spPr>
        <a:xfrm>
          <a:off x="0" y="961196"/>
          <a:ext cx="4366325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Not same priority</a:t>
          </a:r>
        </a:p>
      </dsp:txBody>
      <dsp:txXfrm>
        <a:off x="0" y="961196"/>
        <a:ext cx="4366325" cy="364320"/>
      </dsp:txXfrm>
    </dsp:sp>
    <dsp:sp modelId="{6A1F2BF7-B542-D74B-8324-08E4D1FD8EB8}">
      <dsp:nvSpPr>
        <dsp:cNvPr id="0" name=""/>
        <dsp:cNvSpPr/>
      </dsp:nvSpPr>
      <dsp:spPr>
        <a:xfrm>
          <a:off x="0" y="1325516"/>
          <a:ext cx="4366325" cy="849420"/>
        </a:xfrm>
        <a:prstGeom prst="round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List should be defined in advance</a:t>
          </a:r>
        </a:p>
      </dsp:txBody>
      <dsp:txXfrm>
        <a:off x="41465" y="1366981"/>
        <a:ext cx="4283395" cy="766490"/>
      </dsp:txXfrm>
    </dsp:sp>
    <dsp:sp modelId="{418C987A-C938-4441-BB0B-27A8AD73725B}">
      <dsp:nvSpPr>
        <dsp:cNvPr id="0" name=""/>
        <dsp:cNvSpPr/>
      </dsp:nvSpPr>
      <dsp:spPr>
        <a:xfrm>
          <a:off x="0" y="2174936"/>
          <a:ext cx="4366325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Organization management sets the priority</a:t>
          </a:r>
        </a:p>
      </dsp:txBody>
      <dsp:txXfrm>
        <a:off x="0" y="2174936"/>
        <a:ext cx="4366325" cy="512325"/>
      </dsp:txXfrm>
    </dsp:sp>
    <dsp:sp modelId="{5488E72D-ECB6-B34D-AB1B-880B71523E0C}">
      <dsp:nvSpPr>
        <dsp:cNvPr id="0" name=""/>
        <dsp:cNvSpPr/>
      </dsp:nvSpPr>
      <dsp:spPr>
        <a:xfrm>
          <a:off x="0" y="2687261"/>
          <a:ext cx="4366325" cy="84942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Order may change based on time of year</a:t>
          </a:r>
        </a:p>
      </dsp:txBody>
      <dsp:txXfrm>
        <a:off x="41465" y="2728726"/>
        <a:ext cx="4283395" cy="766490"/>
      </dsp:txXfrm>
    </dsp:sp>
    <dsp:sp modelId="{644C8864-7909-CF42-8FA1-6A6664AF6B79}">
      <dsp:nvSpPr>
        <dsp:cNvPr id="0" name=""/>
        <dsp:cNvSpPr/>
      </dsp:nvSpPr>
      <dsp:spPr>
        <a:xfrm>
          <a:off x="0" y="3536681"/>
          <a:ext cx="4366325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Different times of the year see different applications in use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Monthly workflows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Quarterly workflows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Annual workflows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Special projects</a:t>
          </a:r>
        </a:p>
      </dsp:txBody>
      <dsp:txXfrm>
        <a:off x="0" y="3536681"/>
        <a:ext cx="4366325" cy="163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ED419-5465-4846-B9FE-F768B8C07A6D}">
      <dsp:nvSpPr>
        <dsp:cNvPr id="0" name=""/>
        <dsp:cNvSpPr/>
      </dsp:nvSpPr>
      <dsp:spPr>
        <a:xfrm>
          <a:off x="0" y="164741"/>
          <a:ext cx="4366325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Archive attribute</a:t>
          </a:r>
        </a:p>
      </dsp:txBody>
      <dsp:txXfrm>
        <a:off x="30842" y="195583"/>
        <a:ext cx="4304641" cy="570116"/>
      </dsp:txXfrm>
    </dsp:sp>
    <dsp:sp modelId="{5288EAD1-F483-7747-B48D-8968AE1DCA51}">
      <dsp:nvSpPr>
        <dsp:cNvPr id="0" name=""/>
        <dsp:cNvSpPr/>
      </dsp:nvSpPr>
      <dsp:spPr>
        <a:xfrm>
          <a:off x="0" y="796541"/>
          <a:ext cx="436632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Gets set when file is modified</a:t>
          </a:r>
        </a:p>
      </dsp:txBody>
      <dsp:txXfrm>
        <a:off x="0" y="796541"/>
        <a:ext cx="4366325" cy="447120"/>
      </dsp:txXfrm>
    </dsp:sp>
    <dsp:sp modelId="{D5F77DA2-5E99-464B-B35F-B21B30D70C3B}">
      <dsp:nvSpPr>
        <dsp:cNvPr id="0" name=""/>
        <dsp:cNvSpPr/>
      </dsp:nvSpPr>
      <dsp:spPr>
        <a:xfrm>
          <a:off x="0" y="1243661"/>
          <a:ext cx="4366325" cy="631800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 Backup</a:t>
          </a:r>
        </a:p>
      </dsp:txBody>
      <dsp:txXfrm>
        <a:off x="30842" y="1274503"/>
        <a:ext cx="4304641" cy="570116"/>
      </dsp:txXfrm>
    </dsp:sp>
    <dsp:sp modelId="{96D4EA3A-5671-E541-A98C-4536C2E4CD79}">
      <dsp:nvSpPr>
        <dsp:cNvPr id="0" name=""/>
        <dsp:cNvSpPr/>
      </dsp:nvSpPr>
      <dsp:spPr>
        <a:xfrm>
          <a:off x="0" y="1875461"/>
          <a:ext cx="4366325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All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Other types build off this type</a:t>
          </a:r>
        </a:p>
      </dsp:txBody>
      <dsp:txXfrm>
        <a:off x="0" y="1875461"/>
        <a:ext cx="4366325" cy="698625"/>
      </dsp:txXfrm>
    </dsp:sp>
    <dsp:sp modelId="{3E279735-7050-8F40-B27D-E85FB4864F57}">
      <dsp:nvSpPr>
        <dsp:cNvPr id="0" name=""/>
        <dsp:cNvSpPr/>
      </dsp:nvSpPr>
      <dsp:spPr>
        <a:xfrm>
          <a:off x="0" y="2574086"/>
          <a:ext cx="4366325" cy="631800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Differential Backup</a:t>
          </a:r>
        </a:p>
      </dsp:txBody>
      <dsp:txXfrm>
        <a:off x="30842" y="2604928"/>
        <a:ext cx="4304641" cy="570116"/>
      </dsp:txXfrm>
    </dsp:sp>
    <dsp:sp modelId="{DC850B03-AF2D-904E-9069-B9046F0D8D5E}">
      <dsp:nvSpPr>
        <dsp:cNvPr id="0" name=""/>
        <dsp:cNvSpPr/>
      </dsp:nvSpPr>
      <dsp:spPr>
        <a:xfrm>
          <a:off x="0" y="3205886"/>
          <a:ext cx="4366325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Only files changed since the last full backup</a:t>
          </a:r>
        </a:p>
      </dsp:txBody>
      <dsp:txXfrm>
        <a:off x="0" y="3205886"/>
        <a:ext cx="4366325" cy="642734"/>
      </dsp:txXfrm>
    </dsp:sp>
    <dsp:sp modelId="{6585F20B-C44D-454D-9284-D4E2DF31BF9F}">
      <dsp:nvSpPr>
        <dsp:cNvPr id="0" name=""/>
        <dsp:cNvSpPr/>
      </dsp:nvSpPr>
      <dsp:spPr>
        <a:xfrm>
          <a:off x="0" y="3848621"/>
          <a:ext cx="4366325" cy="63180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Incremental Backup</a:t>
          </a:r>
        </a:p>
      </dsp:txBody>
      <dsp:txXfrm>
        <a:off x="30842" y="3879463"/>
        <a:ext cx="4304641" cy="570116"/>
      </dsp:txXfrm>
    </dsp:sp>
    <dsp:sp modelId="{4DAB0BEE-3572-A04D-BC42-353C54FD6D05}">
      <dsp:nvSpPr>
        <dsp:cNvPr id="0" name=""/>
        <dsp:cNvSpPr/>
      </dsp:nvSpPr>
      <dsp:spPr>
        <a:xfrm>
          <a:off x="0" y="4480421"/>
          <a:ext cx="4366325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Only files changed since the last incremental backup</a:t>
          </a:r>
        </a:p>
      </dsp:txBody>
      <dsp:txXfrm>
        <a:off x="0" y="4480421"/>
        <a:ext cx="4366325" cy="64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44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3268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7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F12A26A-1C40-4C09-992C-1A2DFF86860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9D9C35A9-5058-4930-8A2F-32AFBF47F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14BF0-7A8F-4DEE-947D-703C157D312C}"/>
              </a:ext>
            </a:extLst>
          </p:cNvPr>
          <p:cNvSpPr/>
          <p:nvPr/>
        </p:nvSpPr>
        <p:spPr>
          <a:xfrm>
            <a:off x="1962207" y="2061838"/>
            <a:ext cx="5219585" cy="16624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Application Recovery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Order of restoration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40DCB8-D926-4D4B-82D9-1ECEB796C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12449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B61F4-52D5-47A9-A333-32B4AC30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Backup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E6F7-E7C9-4AFC-B764-E57D46CB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Backup media</a:t>
            </a:r>
          </a:p>
          <a:p>
            <a:pPr lvl="1"/>
            <a:r>
              <a:rPr lang="en-US" dirty="0"/>
              <a:t>Tape, hard disk, optical</a:t>
            </a:r>
          </a:p>
          <a:p>
            <a:r>
              <a:rPr lang="en-US" dirty="0"/>
              <a:t>Database backups</a:t>
            </a:r>
          </a:p>
          <a:p>
            <a:pPr lvl="1"/>
            <a:r>
              <a:rPr lang="en-US" dirty="0"/>
              <a:t>Replication - Online duplicates</a:t>
            </a:r>
          </a:p>
          <a:p>
            <a:pPr lvl="1"/>
            <a:r>
              <a:rPr lang="en-US" dirty="0"/>
              <a:t>Specialized backup process for databases</a:t>
            </a:r>
          </a:p>
          <a:p>
            <a:r>
              <a:rPr lang="en-US" dirty="0"/>
              <a:t>Email database backups</a:t>
            </a:r>
          </a:p>
          <a:p>
            <a:pPr lvl="1"/>
            <a:r>
              <a:rPr lang="en-US" dirty="0"/>
              <a:t>Provide server, database, mailbox, or message backup and restore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Operating system volume snapshots or hypervisor snapshots</a:t>
            </a:r>
          </a:p>
          <a:p>
            <a:r>
              <a:rPr lang="en-US" dirty="0"/>
              <a:t>System backups</a:t>
            </a:r>
          </a:p>
          <a:p>
            <a:pPr lvl="1"/>
            <a:r>
              <a:rPr lang="en-US" dirty="0"/>
              <a:t>Bare metal backup using images</a:t>
            </a:r>
          </a:p>
        </p:txBody>
      </p:sp>
    </p:spTree>
    <p:extLst>
      <p:ext uri="{BB962C8B-B14F-4D97-AF65-F5344CB8AC3E}">
        <p14:creationId xmlns:p14="http://schemas.microsoft.com/office/powerpoint/2010/main" val="128116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858F-655A-473D-84CD-B565BA3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File backups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09975-E0AD-4737-A856-620D8920E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68592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72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D7C7-79CF-4A7C-BF08-CE3B1FA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backup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5420" y="3884442"/>
            <a:ext cx="1809136" cy="18976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Full backup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5420" y="3080961"/>
            <a:ext cx="1809136" cy="7914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Incremental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5015420" y="2780024"/>
            <a:ext cx="1809136" cy="27437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Incremental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5420" y="1679011"/>
            <a:ext cx="1809136" cy="108677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Incremental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5420" y="1238396"/>
            <a:ext cx="1809136" cy="44061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Incremental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824556" y="1781921"/>
            <a:ext cx="609600" cy="25932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0011" y="2309812"/>
            <a:ext cx="13768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Relies on previous week’s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Full Backup (prior Friday)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38700" y="4617811"/>
            <a:ext cx="90883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Friday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0630" y="3283291"/>
            <a:ext cx="119051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Thursday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6820" y="1937241"/>
            <a:ext cx="110228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Tuesday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78312" y="2659176"/>
            <a:ext cx="154625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Wednesday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7602" y="1165894"/>
            <a:ext cx="111357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16030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C80-7520-4114-9801-B63B6F4D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backup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9574" y="4070720"/>
            <a:ext cx="1809136" cy="189762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Full backup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40635" y="2992365"/>
            <a:ext cx="1809136" cy="10708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Differential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39574" y="2264192"/>
            <a:ext cx="1809136" cy="71988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Differential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53238" y="1720840"/>
            <a:ext cx="1809136" cy="5468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Differential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38468" y="1492861"/>
            <a:ext cx="1809136" cy="2203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Differential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24647" y="4716620"/>
            <a:ext cx="90883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Friday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2334" y="3213556"/>
            <a:ext cx="119051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Thursday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27923" y="1761258"/>
            <a:ext cx="1102289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Tuesday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06981" y="2329266"/>
            <a:ext cx="1546257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Wednesday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9236" y="1309683"/>
            <a:ext cx="1113575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200" dirty="0">
                <a:latin typeface="Tw Cen MT" panose="020B0602020104020603" pitchFamily="34" charset="0"/>
              </a:rPr>
              <a:t>Monday</a:t>
            </a:r>
          </a:p>
        </p:txBody>
      </p:sp>
      <p:sp>
        <p:nvSpPr>
          <p:cNvPr id="24" name="Right Brace 23"/>
          <p:cNvSpPr/>
          <p:nvPr/>
        </p:nvSpPr>
        <p:spPr>
          <a:xfrm>
            <a:off x="7271725" y="1695735"/>
            <a:ext cx="609600" cy="25932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84361" y="1976702"/>
            <a:ext cx="107962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Relies on previous week’s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Full Backup (prior Friday)</a:t>
            </a:r>
          </a:p>
        </p:txBody>
      </p:sp>
    </p:spTree>
    <p:extLst>
      <p:ext uri="{BB962C8B-B14F-4D97-AF65-F5344CB8AC3E}">
        <p14:creationId xmlns:p14="http://schemas.microsoft.com/office/powerpoint/2010/main" val="12419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9DD7-96FD-4F4C-B9BC-1B80E75A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Backup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6FFA6E-053B-4E09-8786-B598BE59F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11955"/>
              </p:ext>
            </p:extLst>
          </p:nvPr>
        </p:nvGraphicFramePr>
        <p:xfrm>
          <a:off x="4181167" y="2555814"/>
          <a:ext cx="4366327" cy="1782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271">
                  <a:extLst>
                    <a:ext uri="{9D8B030D-6E8A-4147-A177-3AD203B41FA5}">
                      <a16:colId xmlns:a16="http://schemas.microsoft.com/office/drawing/2014/main" val="3297718395"/>
                    </a:ext>
                  </a:extLst>
                </a:gridCol>
                <a:gridCol w="1378142">
                  <a:extLst>
                    <a:ext uri="{9D8B030D-6E8A-4147-A177-3AD203B41FA5}">
                      <a16:colId xmlns:a16="http://schemas.microsoft.com/office/drawing/2014/main" val="867865804"/>
                    </a:ext>
                  </a:extLst>
                </a:gridCol>
                <a:gridCol w="753464">
                  <a:extLst>
                    <a:ext uri="{9D8B030D-6E8A-4147-A177-3AD203B41FA5}">
                      <a16:colId xmlns:a16="http://schemas.microsoft.com/office/drawing/2014/main" val="3821871893"/>
                    </a:ext>
                  </a:extLst>
                </a:gridCol>
                <a:gridCol w="753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986">
                  <a:extLst>
                    <a:ext uri="{9D8B030D-6E8A-4147-A177-3AD203B41FA5}">
                      <a16:colId xmlns:a16="http://schemas.microsoft.com/office/drawing/2014/main" val="1847026183"/>
                    </a:ext>
                  </a:extLst>
                </a:gridCol>
              </a:tblGrid>
              <a:tr h="37378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Type</a:t>
                      </a:r>
                    </a:p>
                  </a:txBody>
                  <a:tcPr marL="61612" marR="61612" marT="30806" marB="308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Data Selection</a:t>
                      </a:r>
                    </a:p>
                  </a:txBody>
                  <a:tcPr marL="61612" marR="61612" marT="30806" marB="308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Backup Time</a:t>
                      </a:r>
                    </a:p>
                  </a:txBody>
                  <a:tcPr marL="61612" marR="61612" marT="30806" marB="308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Restore</a:t>
                      </a:r>
                      <a:r>
                        <a:rPr lang="en-US" sz="900" b="1" baseline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Time</a:t>
                      </a:r>
                      <a:endParaRPr lang="en-US" sz="900" b="1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 marL="61612" marR="61612" marT="30806" marB="3080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Archive Attribute</a:t>
                      </a:r>
                    </a:p>
                  </a:txBody>
                  <a:tcPr marL="61612" marR="61612" marT="30806" marB="30806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45575"/>
                  </a:ext>
                </a:extLst>
              </a:tr>
              <a:tr h="250556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Full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All data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High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Low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Cleared</a:t>
                      </a:r>
                    </a:p>
                  </a:txBody>
                  <a:tcPr marL="61612" marR="61612" marT="30806" marB="30806" anchor="ctr"/>
                </a:tc>
                <a:extLst>
                  <a:ext uri="{0D108BD9-81ED-4DB2-BD59-A6C34878D82A}">
                    <a16:rowId xmlns:a16="http://schemas.microsoft.com/office/drawing/2014/main" val="1752610198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Incremental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All new and modified data since last incremental backup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Low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High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Cleared</a:t>
                      </a:r>
                    </a:p>
                  </a:txBody>
                  <a:tcPr marL="61612" marR="61612" marT="30806" marB="30806" anchor="ctr"/>
                </a:tc>
                <a:extLst>
                  <a:ext uri="{0D108BD9-81ED-4DB2-BD59-A6C34878D82A}">
                    <a16:rowId xmlns:a16="http://schemas.microsoft.com/office/drawing/2014/main" val="2514404412"/>
                  </a:ext>
                </a:extLst>
              </a:tr>
              <a:tr h="579154"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Differential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All data modified</a:t>
                      </a:r>
                      <a:br>
                        <a:rPr lang="en-US" sz="1100" b="0">
                          <a:latin typeface="Tw Cen MT" panose="020B0602020104020603" pitchFamily="34" charset="0"/>
                        </a:rPr>
                      </a:br>
                      <a:r>
                        <a:rPr lang="en-US" sz="1100" b="0">
                          <a:latin typeface="Tw Cen MT" panose="020B0602020104020603" pitchFamily="34" charset="0"/>
                        </a:rPr>
                        <a:t>(whatever</a:t>
                      </a:r>
                      <a:r>
                        <a:rPr lang="en-US" sz="1100" b="0" baseline="0">
                          <a:latin typeface="Tw Cen MT" panose="020B0602020104020603" pitchFamily="34" charset="0"/>
                        </a:rPr>
                        <a:t> is </a:t>
                      </a:r>
                      <a:r>
                        <a:rPr lang="en-US" sz="1100" b="0" i="1" baseline="0">
                          <a:latin typeface="Tw Cen MT" panose="020B0602020104020603" pitchFamily="34" charset="0"/>
                        </a:rPr>
                        <a:t>different</a:t>
                      </a:r>
                      <a:r>
                        <a:rPr lang="en-US" sz="1100" b="0" i="0" baseline="0">
                          <a:latin typeface="Tw Cen MT" panose="020B0602020104020603" pitchFamily="34" charset="0"/>
                        </a:rPr>
                        <a:t> since last full)</a:t>
                      </a:r>
                      <a:endParaRPr lang="en-US" sz="1100" b="0">
                        <a:latin typeface="Tw Cen MT" panose="020B0602020104020603" pitchFamily="34" charset="0"/>
                      </a:endParaRP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Moderate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Moderate</a:t>
                      </a:r>
                    </a:p>
                  </a:txBody>
                  <a:tcPr marL="61612" marR="61612" marT="30806" marB="30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>
                          <a:latin typeface="Tw Cen MT" panose="020B0602020104020603" pitchFamily="34" charset="0"/>
                        </a:rPr>
                        <a:t>Not cleared</a:t>
                      </a:r>
                    </a:p>
                  </a:txBody>
                  <a:tcPr marL="61612" marR="61612" marT="30806" marB="30806" anchor="ctr"/>
                </a:tc>
                <a:extLst>
                  <a:ext uri="{0D108BD9-81ED-4DB2-BD59-A6C34878D82A}">
                    <a16:rowId xmlns:a16="http://schemas.microsoft.com/office/drawing/2014/main" val="120772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90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1975</TotalTime>
  <Words>237</Words>
  <Application>Microsoft Macintosh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Tw Cen MT</vt:lpstr>
      <vt:lpstr>Wingdings</vt:lpstr>
      <vt:lpstr>Atlas</vt:lpstr>
      <vt:lpstr>PowerPoint Presentation</vt:lpstr>
      <vt:lpstr>Order of restoration</vt:lpstr>
      <vt:lpstr>Backup strategies</vt:lpstr>
      <vt:lpstr>File backups</vt:lpstr>
      <vt:lpstr>Incremental backup</vt:lpstr>
      <vt:lpstr>Differential backup</vt:lpstr>
      <vt:lpstr>Backup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2021-03-04T16:49:05Z</dcterms:modified>
  <cp:category>pptx, curriculum, cyber</cp:category>
</cp:coreProperties>
</file>