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D79236-0CAB-4283-8CF0-6F50DE4A498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D1E8AA-3712-42AE-AA46-AC10465C8A83}">
      <dgm:prSet/>
      <dgm:spPr/>
      <dgm:t>
        <a:bodyPr/>
        <a:lstStyle/>
        <a:p>
          <a:r>
            <a:rPr lang="en-US"/>
            <a:t>Your building can be the disaster</a:t>
          </a:r>
        </a:p>
      </dgm:t>
    </dgm:pt>
    <dgm:pt modelId="{3EDDCFEA-F776-4FE3-997B-4607095E636E}" type="parTrans" cxnId="{AE58B3AA-0247-43E3-B035-86AF259BEB0F}">
      <dgm:prSet/>
      <dgm:spPr/>
      <dgm:t>
        <a:bodyPr/>
        <a:lstStyle/>
        <a:p>
          <a:endParaRPr lang="en-US"/>
        </a:p>
      </dgm:t>
    </dgm:pt>
    <dgm:pt modelId="{C0BB5F71-14FD-4501-8E36-558D60B16381}" type="sibTrans" cxnId="{AE58B3AA-0247-43E3-B035-86AF259BEB0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A56CC49-AF30-4CCB-8FB3-03B6FDEBEB9E}">
      <dgm:prSet/>
      <dgm:spPr/>
      <dgm:t>
        <a:bodyPr/>
        <a:lstStyle/>
        <a:p>
          <a:r>
            <a:rPr lang="en-US"/>
            <a:t>Fire, flood, water pipe burst, hurricane, tornado</a:t>
          </a:r>
        </a:p>
      </dgm:t>
    </dgm:pt>
    <dgm:pt modelId="{47FA926E-9139-43A8-B3AB-53A39B2E8289}" type="parTrans" cxnId="{5B079360-12DD-4526-9326-E966371DA937}">
      <dgm:prSet/>
      <dgm:spPr/>
      <dgm:t>
        <a:bodyPr/>
        <a:lstStyle/>
        <a:p>
          <a:endParaRPr lang="en-US"/>
        </a:p>
      </dgm:t>
    </dgm:pt>
    <dgm:pt modelId="{B93497CD-7504-46D6-8B99-8F8A458878A9}" type="sibTrans" cxnId="{5B079360-12DD-4526-9326-E966371DA937}">
      <dgm:prSet/>
      <dgm:spPr/>
      <dgm:t>
        <a:bodyPr/>
        <a:lstStyle/>
        <a:p>
          <a:endParaRPr lang="en-US"/>
        </a:p>
      </dgm:t>
    </dgm:pt>
    <dgm:pt modelId="{B7C4127F-9E40-4E6E-9263-6B883BA201A6}">
      <dgm:prSet/>
      <dgm:spPr/>
      <dgm:t>
        <a:bodyPr/>
        <a:lstStyle/>
        <a:p>
          <a:r>
            <a:rPr lang="en-US"/>
            <a:t>Plan for the worst</a:t>
          </a:r>
        </a:p>
      </dgm:t>
    </dgm:pt>
    <dgm:pt modelId="{164FD51D-C4E3-4BA8-838F-1A3E14468DF4}" type="parTrans" cxnId="{8B4BEC20-3D33-4943-A65A-04A81414FC9B}">
      <dgm:prSet/>
      <dgm:spPr/>
      <dgm:t>
        <a:bodyPr/>
        <a:lstStyle/>
        <a:p>
          <a:endParaRPr lang="en-US"/>
        </a:p>
      </dgm:t>
    </dgm:pt>
    <dgm:pt modelId="{098969D0-8329-48FC-9CE6-685DAB9CA085}" type="sibTrans" cxnId="{8B4BEC20-3D33-4943-A65A-04A81414FC9B}">
      <dgm:prSet/>
      <dgm:spPr/>
      <dgm:t>
        <a:bodyPr/>
        <a:lstStyle/>
        <a:p>
          <a:endParaRPr lang="en-US"/>
        </a:p>
      </dgm:t>
    </dgm:pt>
    <dgm:pt modelId="{36B7B9A0-B47C-44F6-A1A6-D0F9D8B8A864}">
      <dgm:prSet/>
      <dgm:spPr/>
      <dgm:t>
        <a:bodyPr/>
        <a:lstStyle/>
        <a:p>
          <a:r>
            <a:rPr lang="en-US"/>
            <a:t>Hedge your bets by keeping</a:t>
          </a:r>
        </a:p>
      </dgm:t>
    </dgm:pt>
    <dgm:pt modelId="{A3FCF8E9-7E44-4605-8F62-AF00AF39C436}" type="parTrans" cxnId="{B769D671-02AA-474F-8204-5CC8C8CDD932}">
      <dgm:prSet/>
      <dgm:spPr/>
      <dgm:t>
        <a:bodyPr/>
        <a:lstStyle/>
        <a:p>
          <a:endParaRPr lang="en-US"/>
        </a:p>
      </dgm:t>
    </dgm:pt>
    <dgm:pt modelId="{8551AD1F-33B2-462A-84CF-5D11C88639FE}" type="sibTrans" cxnId="{B769D671-02AA-474F-8204-5CC8C8CDD93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0C9DFB8-E92F-4B0E-A8ED-F5CDC9D45360}">
      <dgm:prSet/>
      <dgm:spPr/>
      <dgm:t>
        <a:bodyPr/>
        <a:lstStyle/>
        <a:p>
          <a:r>
            <a:rPr lang="en-US"/>
            <a:t>You’ll always have another copy of your data</a:t>
          </a:r>
        </a:p>
      </dgm:t>
    </dgm:pt>
    <dgm:pt modelId="{055B9765-888B-4E1D-970F-095ECBD121EC}" type="parTrans" cxnId="{C8E55E9C-B1AC-4E21-B90B-40D4EEE53156}">
      <dgm:prSet/>
      <dgm:spPr/>
      <dgm:t>
        <a:bodyPr/>
        <a:lstStyle/>
        <a:p>
          <a:endParaRPr lang="en-US"/>
        </a:p>
      </dgm:t>
    </dgm:pt>
    <dgm:pt modelId="{48E94C4C-C518-4848-B2DE-8E01B7CC1EDE}" type="sibTrans" cxnId="{C8E55E9C-B1AC-4E21-B90B-40D4EEE53156}">
      <dgm:prSet/>
      <dgm:spPr/>
      <dgm:t>
        <a:bodyPr/>
        <a:lstStyle/>
        <a:p>
          <a:endParaRPr lang="en-US"/>
        </a:p>
      </dgm:t>
    </dgm:pt>
    <dgm:pt modelId="{BF98D8BD-A079-4077-ADAD-988344AB3510}">
      <dgm:prSet/>
      <dgm:spPr/>
      <dgm:t>
        <a:bodyPr/>
        <a:lstStyle/>
        <a:p>
          <a:r>
            <a:rPr lang="en-US"/>
            <a:t>Recovery sites can host you in a different location</a:t>
          </a:r>
        </a:p>
      </dgm:t>
    </dgm:pt>
    <dgm:pt modelId="{92A95507-5619-4D1A-A495-7C1E4AAA849E}" type="parTrans" cxnId="{38F80A9E-59C1-4A48-9AC7-3ADACC38FAE2}">
      <dgm:prSet/>
      <dgm:spPr/>
      <dgm:t>
        <a:bodyPr/>
        <a:lstStyle/>
        <a:p>
          <a:endParaRPr lang="en-US"/>
        </a:p>
      </dgm:t>
    </dgm:pt>
    <dgm:pt modelId="{79AB1E24-209D-465B-8EF1-FCD8737D7248}" type="sibTrans" cxnId="{38F80A9E-59C1-4A48-9AC7-3ADACC38FAE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97CD549-BD42-43B9-B33A-11A5FC120C2F}">
      <dgm:prSet/>
      <dgm:spPr/>
      <dgm:t>
        <a:bodyPr/>
        <a:lstStyle/>
        <a:p>
          <a:r>
            <a:rPr lang="en-US"/>
            <a:t>Get up and running quickly</a:t>
          </a:r>
        </a:p>
      </dgm:t>
    </dgm:pt>
    <dgm:pt modelId="{B2301B19-1CB8-4512-B304-D1CAA5952BE0}" type="parTrans" cxnId="{736088C1-8AEC-483B-9ADC-35E8C4145E2B}">
      <dgm:prSet/>
      <dgm:spPr/>
      <dgm:t>
        <a:bodyPr/>
        <a:lstStyle/>
        <a:p>
          <a:endParaRPr lang="en-US"/>
        </a:p>
      </dgm:t>
    </dgm:pt>
    <dgm:pt modelId="{FB3BF9D4-758A-4EEE-B8E6-C395CE283B26}" type="sibTrans" cxnId="{736088C1-8AEC-483B-9ADC-35E8C4145E2B}">
      <dgm:prSet/>
      <dgm:spPr/>
      <dgm:t>
        <a:bodyPr/>
        <a:lstStyle/>
        <a:p>
          <a:endParaRPr lang="en-US"/>
        </a:p>
      </dgm:t>
    </dgm:pt>
    <dgm:pt modelId="{D216AFA5-DE33-1840-A05D-F5920C851A43}" type="pres">
      <dgm:prSet presAssocID="{BAD79236-0CAB-4283-8CF0-6F50DE4A4985}" presName="Name0" presStyleCnt="0">
        <dgm:presLayoutVars>
          <dgm:animLvl val="lvl"/>
          <dgm:resizeHandles val="exact"/>
        </dgm:presLayoutVars>
      </dgm:prSet>
      <dgm:spPr/>
    </dgm:pt>
    <dgm:pt modelId="{23039D3E-3F8B-4C44-9FFF-F592CEB9C2FE}" type="pres">
      <dgm:prSet presAssocID="{72D1E8AA-3712-42AE-AA46-AC10465C8A83}" presName="compositeNode" presStyleCnt="0">
        <dgm:presLayoutVars>
          <dgm:bulletEnabled val="1"/>
        </dgm:presLayoutVars>
      </dgm:prSet>
      <dgm:spPr/>
    </dgm:pt>
    <dgm:pt modelId="{78767B13-7E7D-1C46-8AFE-953D1B572A3C}" type="pres">
      <dgm:prSet presAssocID="{72D1E8AA-3712-42AE-AA46-AC10465C8A83}" presName="bgRect" presStyleLbl="bgAccFollowNode1" presStyleIdx="0" presStyleCnt="3"/>
      <dgm:spPr/>
    </dgm:pt>
    <dgm:pt modelId="{25162C28-F585-ED4B-B6DE-7D5403D9D763}" type="pres">
      <dgm:prSet presAssocID="{C0BB5F71-14FD-4501-8E36-558D60B1638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9F388DD-C39C-6A49-8710-6765AF1FCF60}" type="pres">
      <dgm:prSet presAssocID="{72D1E8AA-3712-42AE-AA46-AC10465C8A83}" presName="bottomLine" presStyleLbl="alignNode1" presStyleIdx="1" presStyleCnt="6">
        <dgm:presLayoutVars/>
      </dgm:prSet>
      <dgm:spPr/>
    </dgm:pt>
    <dgm:pt modelId="{3AA94BFA-95C0-1A4C-A03F-C7FAF4709BDC}" type="pres">
      <dgm:prSet presAssocID="{72D1E8AA-3712-42AE-AA46-AC10465C8A83}" presName="nodeText" presStyleLbl="bgAccFollowNode1" presStyleIdx="0" presStyleCnt="3">
        <dgm:presLayoutVars>
          <dgm:bulletEnabled val="1"/>
        </dgm:presLayoutVars>
      </dgm:prSet>
      <dgm:spPr/>
    </dgm:pt>
    <dgm:pt modelId="{8B11CBFA-1A1F-9347-8994-BB4092C58892}" type="pres">
      <dgm:prSet presAssocID="{C0BB5F71-14FD-4501-8E36-558D60B16381}" presName="sibTrans" presStyleCnt="0"/>
      <dgm:spPr/>
    </dgm:pt>
    <dgm:pt modelId="{467504EA-F63C-394F-BB18-A8D995634793}" type="pres">
      <dgm:prSet presAssocID="{36B7B9A0-B47C-44F6-A1A6-D0F9D8B8A864}" presName="compositeNode" presStyleCnt="0">
        <dgm:presLayoutVars>
          <dgm:bulletEnabled val="1"/>
        </dgm:presLayoutVars>
      </dgm:prSet>
      <dgm:spPr/>
    </dgm:pt>
    <dgm:pt modelId="{5F1E18EC-26DD-C14E-ACF6-81B26322DDBC}" type="pres">
      <dgm:prSet presAssocID="{36B7B9A0-B47C-44F6-A1A6-D0F9D8B8A864}" presName="bgRect" presStyleLbl="bgAccFollowNode1" presStyleIdx="1" presStyleCnt="3"/>
      <dgm:spPr/>
    </dgm:pt>
    <dgm:pt modelId="{9BF253CD-EEE2-CE4D-871F-CDB9186C9876}" type="pres">
      <dgm:prSet presAssocID="{8551AD1F-33B2-462A-84CF-5D11C88639F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1D31EC2-1FDB-704B-905A-5FE235BCB8B7}" type="pres">
      <dgm:prSet presAssocID="{36B7B9A0-B47C-44F6-A1A6-D0F9D8B8A864}" presName="bottomLine" presStyleLbl="alignNode1" presStyleIdx="3" presStyleCnt="6">
        <dgm:presLayoutVars/>
      </dgm:prSet>
      <dgm:spPr/>
    </dgm:pt>
    <dgm:pt modelId="{B02D3296-FF91-0047-A559-3BB0E79B0F57}" type="pres">
      <dgm:prSet presAssocID="{36B7B9A0-B47C-44F6-A1A6-D0F9D8B8A864}" presName="nodeText" presStyleLbl="bgAccFollowNode1" presStyleIdx="1" presStyleCnt="3">
        <dgm:presLayoutVars>
          <dgm:bulletEnabled val="1"/>
        </dgm:presLayoutVars>
      </dgm:prSet>
      <dgm:spPr/>
    </dgm:pt>
    <dgm:pt modelId="{1A4DFB50-C467-C942-942F-B86F357E246A}" type="pres">
      <dgm:prSet presAssocID="{8551AD1F-33B2-462A-84CF-5D11C88639FE}" presName="sibTrans" presStyleCnt="0"/>
      <dgm:spPr/>
    </dgm:pt>
    <dgm:pt modelId="{4F0AB936-2AEE-BD45-9A03-F2B99916DE19}" type="pres">
      <dgm:prSet presAssocID="{BF98D8BD-A079-4077-ADAD-988344AB3510}" presName="compositeNode" presStyleCnt="0">
        <dgm:presLayoutVars>
          <dgm:bulletEnabled val="1"/>
        </dgm:presLayoutVars>
      </dgm:prSet>
      <dgm:spPr/>
    </dgm:pt>
    <dgm:pt modelId="{C10C4521-4DBE-CA4C-84A3-386908FE1B06}" type="pres">
      <dgm:prSet presAssocID="{BF98D8BD-A079-4077-ADAD-988344AB3510}" presName="bgRect" presStyleLbl="bgAccFollowNode1" presStyleIdx="2" presStyleCnt="3"/>
      <dgm:spPr/>
    </dgm:pt>
    <dgm:pt modelId="{052DF332-99B7-F54D-8E36-BB18C203F09C}" type="pres">
      <dgm:prSet presAssocID="{79AB1E24-209D-465B-8EF1-FCD8737D724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D3A651D-509D-BD48-B0F8-7FC9A88CC4D7}" type="pres">
      <dgm:prSet presAssocID="{BF98D8BD-A079-4077-ADAD-988344AB3510}" presName="bottomLine" presStyleLbl="alignNode1" presStyleIdx="5" presStyleCnt="6">
        <dgm:presLayoutVars/>
      </dgm:prSet>
      <dgm:spPr/>
    </dgm:pt>
    <dgm:pt modelId="{7A0E4FCC-8F54-6844-9D3F-D032C03F6DF9}" type="pres">
      <dgm:prSet presAssocID="{BF98D8BD-A079-4077-ADAD-988344AB351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B4BEC20-3D33-4943-A65A-04A81414FC9B}" srcId="{72D1E8AA-3712-42AE-AA46-AC10465C8A83}" destId="{B7C4127F-9E40-4E6E-9263-6B883BA201A6}" srcOrd="1" destOrd="0" parTransId="{164FD51D-C4E3-4BA8-838F-1A3E14468DF4}" sibTransId="{098969D0-8329-48FC-9CE6-685DAB9CA085}"/>
    <dgm:cxn modelId="{3AC10C35-B95E-5F48-9B4C-99FC1724AB19}" type="presOf" srcId="{BF98D8BD-A079-4077-ADAD-988344AB3510}" destId="{7A0E4FCC-8F54-6844-9D3F-D032C03F6DF9}" srcOrd="1" destOrd="0" presId="urn:microsoft.com/office/officeart/2016/7/layout/BasicLinearProcessNumbered"/>
    <dgm:cxn modelId="{F6F99446-F9E5-9E4B-98D1-B91060943307}" type="presOf" srcId="{B7C4127F-9E40-4E6E-9263-6B883BA201A6}" destId="{3AA94BFA-95C0-1A4C-A03F-C7FAF4709BDC}" srcOrd="0" destOrd="2" presId="urn:microsoft.com/office/officeart/2016/7/layout/BasicLinearProcessNumbered"/>
    <dgm:cxn modelId="{DFEA1A48-C30A-E342-B7B8-18990AB8A7F8}" type="presOf" srcId="{60C9DFB8-E92F-4B0E-A8ED-F5CDC9D45360}" destId="{B02D3296-FF91-0047-A559-3BB0E79B0F57}" srcOrd="0" destOrd="1" presId="urn:microsoft.com/office/officeart/2016/7/layout/BasicLinearProcessNumbered"/>
    <dgm:cxn modelId="{3AAC3B5D-DE82-664F-A8D1-9310144751BD}" type="presOf" srcId="{7A56CC49-AF30-4CCB-8FB3-03B6FDEBEB9E}" destId="{3AA94BFA-95C0-1A4C-A03F-C7FAF4709BDC}" srcOrd="0" destOrd="1" presId="urn:microsoft.com/office/officeart/2016/7/layout/BasicLinearProcessNumbered"/>
    <dgm:cxn modelId="{82E67F5E-E8ED-5B4C-81B4-1F55EF76760F}" type="presOf" srcId="{79AB1E24-209D-465B-8EF1-FCD8737D7248}" destId="{052DF332-99B7-F54D-8E36-BB18C203F09C}" srcOrd="0" destOrd="0" presId="urn:microsoft.com/office/officeart/2016/7/layout/BasicLinearProcessNumbered"/>
    <dgm:cxn modelId="{5B079360-12DD-4526-9326-E966371DA937}" srcId="{72D1E8AA-3712-42AE-AA46-AC10465C8A83}" destId="{7A56CC49-AF30-4CCB-8FB3-03B6FDEBEB9E}" srcOrd="0" destOrd="0" parTransId="{47FA926E-9139-43A8-B3AB-53A39B2E8289}" sibTransId="{B93497CD-7504-46D6-8B99-8F8A458878A9}"/>
    <dgm:cxn modelId="{5031DF6B-D0BE-F94E-AE2A-AF2A369AF74D}" type="presOf" srcId="{36B7B9A0-B47C-44F6-A1A6-D0F9D8B8A864}" destId="{5F1E18EC-26DD-C14E-ACF6-81B26322DDBC}" srcOrd="0" destOrd="0" presId="urn:microsoft.com/office/officeart/2016/7/layout/BasicLinearProcessNumbered"/>
    <dgm:cxn modelId="{B769D671-02AA-474F-8204-5CC8C8CDD932}" srcId="{BAD79236-0CAB-4283-8CF0-6F50DE4A4985}" destId="{36B7B9A0-B47C-44F6-A1A6-D0F9D8B8A864}" srcOrd="1" destOrd="0" parTransId="{A3FCF8E9-7E44-4605-8F62-AF00AF39C436}" sibTransId="{8551AD1F-33B2-462A-84CF-5D11C88639FE}"/>
    <dgm:cxn modelId="{5BD4327E-D3E4-2C47-94DE-B14359FAA84D}" type="presOf" srcId="{72D1E8AA-3712-42AE-AA46-AC10465C8A83}" destId="{3AA94BFA-95C0-1A4C-A03F-C7FAF4709BDC}" srcOrd="1" destOrd="0" presId="urn:microsoft.com/office/officeart/2016/7/layout/BasicLinearProcessNumbered"/>
    <dgm:cxn modelId="{CAA1227F-FC0E-6247-A2D0-C7DEB9B2CBE9}" type="presOf" srcId="{72D1E8AA-3712-42AE-AA46-AC10465C8A83}" destId="{78767B13-7E7D-1C46-8AFE-953D1B572A3C}" srcOrd="0" destOrd="0" presId="urn:microsoft.com/office/officeart/2016/7/layout/BasicLinearProcessNumbered"/>
    <dgm:cxn modelId="{35FACD8A-DF26-A04A-BB61-90AB9F45BA50}" type="presOf" srcId="{BF98D8BD-A079-4077-ADAD-988344AB3510}" destId="{C10C4521-4DBE-CA4C-84A3-386908FE1B06}" srcOrd="0" destOrd="0" presId="urn:microsoft.com/office/officeart/2016/7/layout/BasicLinearProcessNumbered"/>
    <dgm:cxn modelId="{85ACF597-E687-9A44-843E-B5049693AB9C}" type="presOf" srcId="{36B7B9A0-B47C-44F6-A1A6-D0F9D8B8A864}" destId="{B02D3296-FF91-0047-A559-3BB0E79B0F57}" srcOrd="1" destOrd="0" presId="urn:microsoft.com/office/officeart/2016/7/layout/BasicLinearProcessNumbered"/>
    <dgm:cxn modelId="{EFC21098-2268-6143-9522-164164BF0351}" type="presOf" srcId="{C0BB5F71-14FD-4501-8E36-558D60B16381}" destId="{25162C28-F585-ED4B-B6DE-7D5403D9D763}" srcOrd="0" destOrd="0" presId="urn:microsoft.com/office/officeart/2016/7/layout/BasicLinearProcessNumbered"/>
    <dgm:cxn modelId="{C8E55E9C-B1AC-4E21-B90B-40D4EEE53156}" srcId="{36B7B9A0-B47C-44F6-A1A6-D0F9D8B8A864}" destId="{60C9DFB8-E92F-4B0E-A8ED-F5CDC9D45360}" srcOrd="0" destOrd="0" parTransId="{055B9765-888B-4E1D-970F-095ECBD121EC}" sibTransId="{48E94C4C-C518-4848-B2DE-8E01B7CC1EDE}"/>
    <dgm:cxn modelId="{38F80A9E-59C1-4A48-9AC7-3ADACC38FAE2}" srcId="{BAD79236-0CAB-4283-8CF0-6F50DE4A4985}" destId="{BF98D8BD-A079-4077-ADAD-988344AB3510}" srcOrd="2" destOrd="0" parTransId="{92A95507-5619-4D1A-A495-7C1E4AAA849E}" sibTransId="{79AB1E24-209D-465B-8EF1-FCD8737D7248}"/>
    <dgm:cxn modelId="{AE58B3AA-0247-43E3-B035-86AF259BEB0F}" srcId="{BAD79236-0CAB-4283-8CF0-6F50DE4A4985}" destId="{72D1E8AA-3712-42AE-AA46-AC10465C8A83}" srcOrd="0" destOrd="0" parTransId="{3EDDCFEA-F776-4FE3-997B-4607095E636E}" sibTransId="{C0BB5F71-14FD-4501-8E36-558D60B16381}"/>
    <dgm:cxn modelId="{B946C6BC-4035-2945-A42A-B6043825DFA9}" type="presOf" srcId="{BAD79236-0CAB-4283-8CF0-6F50DE4A4985}" destId="{D216AFA5-DE33-1840-A05D-F5920C851A43}" srcOrd="0" destOrd="0" presId="urn:microsoft.com/office/officeart/2016/7/layout/BasicLinearProcessNumbered"/>
    <dgm:cxn modelId="{736088C1-8AEC-483B-9ADC-35E8C4145E2B}" srcId="{BF98D8BD-A079-4077-ADAD-988344AB3510}" destId="{597CD549-BD42-43B9-B33A-11A5FC120C2F}" srcOrd="0" destOrd="0" parTransId="{B2301B19-1CB8-4512-B304-D1CAA5952BE0}" sibTransId="{FB3BF9D4-758A-4EEE-B8E6-C395CE283B26}"/>
    <dgm:cxn modelId="{34DB9BDA-770E-8D44-8D1A-47C42D0F0C74}" type="presOf" srcId="{597CD549-BD42-43B9-B33A-11A5FC120C2F}" destId="{7A0E4FCC-8F54-6844-9D3F-D032C03F6DF9}" srcOrd="0" destOrd="1" presId="urn:microsoft.com/office/officeart/2016/7/layout/BasicLinearProcessNumbered"/>
    <dgm:cxn modelId="{F9FC54EB-4233-5B41-B2BB-823621A7DAD4}" type="presOf" srcId="{8551AD1F-33B2-462A-84CF-5D11C88639FE}" destId="{9BF253CD-EEE2-CE4D-871F-CDB9186C9876}" srcOrd="0" destOrd="0" presId="urn:microsoft.com/office/officeart/2016/7/layout/BasicLinearProcessNumbered"/>
    <dgm:cxn modelId="{958AF04B-8889-064D-8467-A52B637B9512}" type="presParOf" srcId="{D216AFA5-DE33-1840-A05D-F5920C851A43}" destId="{23039D3E-3F8B-4C44-9FFF-F592CEB9C2FE}" srcOrd="0" destOrd="0" presId="urn:microsoft.com/office/officeart/2016/7/layout/BasicLinearProcessNumbered"/>
    <dgm:cxn modelId="{EFBE2CBA-CB80-994D-9EF7-A02CB6BDB4FF}" type="presParOf" srcId="{23039D3E-3F8B-4C44-9FFF-F592CEB9C2FE}" destId="{78767B13-7E7D-1C46-8AFE-953D1B572A3C}" srcOrd="0" destOrd="0" presId="urn:microsoft.com/office/officeart/2016/7/layout/BasicLinearProcessNumbered"/>
    <dgm:cxn modelId="{21F31929-C00A-1D43-8A24-345A9EA2A22B}" type="presParOf" srcId="{23039D3E-3F8B-4C44-9FFF-F592CEB9C2FE}" destId="{25162C28-F585-ED4B-B6DE-7D5403D9D763}" srcOrd="1" destOrd="0" presId="urn:microsoft.com/office/officeart/2016/7/layout/BasicLinearProcessNumbered"/>
    <dgm:cxn modelId="{E9357CAD-EB3F-E349-A6C4-1F1C65046CC3}" type="presParOf" srcId="{23039D3E-3F8B-4C44-9FFF-F592CEB9C2FE}" destId="{19F388DD-C39C-6A49-8710-6765AF1FCF60}" srcOrd="2" destOrd="0" presId="urn:microsoft.com/office/officeart/2016/7/layout/BasicLinearProcessNumbered"/>
    <dgm:cxn modelId="{465A1C7F-864D-5A42-9105-C8C068AED7D3}" type="presParOf" srcId="{23039D3E-3F8B-4C44-9FFF-F592CEB9C2FE}" destId="{3AA94BFA-95C0-1A4C-A03F-C7FAF4709BDC}" srcOrd="3" destOrd="0" presId="urn:microsoft.com/office/officeart/2016/7/layout/BasicLinearProcessNumbered"/>
    <dgm:cxn modelId="{D0592CF2-9FAA-4B4E-9202-0475B01B8B64}" type="presParOf" srcId="{D216AFA5-DE33-1840-A05D-F5920C851A43}" destId="{8B11CBFA-1A1F-9347-8994-BB4092C58892}" srcOrd="1" destOrd="0" presId="urn:microsoft.com/office/officeart/2016/7/layout/BasicLinearProcessNumbered"/>
    <dgm:cxn modelId="{939FB85D-2A48-9A42-BEB2-9BA10942BA2F}" type="presParOf" srcId="{D216AFA5-DE33-1840-A05D-F5920C851A43}" destId="{467504EA-F63C-394F-BB18-A8D995634793}" srcOrd="2" destOrd="0" presId="urn:microsoft.com/office/officeart/2016/7/layout/BasicLinearProcessNumbered"/>
    <dgm:cxn modelId="{0E0A7E7D-2B77-9742-94BC-F8749D4465EA}" type="presParOf" srcId="{467504EA-F63C-394F-BB18-A8D995634793}" destId="{5F1E18EC-26DD-C14E-ACF6-81B26322DDBC}" srcOrd="0" destOrd="0" presId="urn:microsoft.com/office/officeart/2016/7/layout/BasicLinearProcessNumbered"/>
    <dgm:cxn modelId="{9452D0DE-13A5-6442-9218-4463D7EE08B9}" type="presParOf" srcId="{467504EA-F63C-394F-BB18-A8D995634793}" destId="{9BF253CD-EEE2-CE4D-871F-CDB9186C9876}" srcOrd="1" destOrd="0" presId="urn:microsoft.com/office/officeart/2016/7/layout/BasicLinearProcessNumbered"/>
    <dgm:cxn modelId="{9199D3FF-9503-D943-BED9-96D976917419}" type="presParOf" srcId="{467504EA-F63C-394F-BB18-A8D995634793}" destId="{41D31EC2-1FDB-704B-905A-5FE235BCB8B7}" srcOrd="2" destOrd="0" presId="urn:microsoft.com/office/officeart/2016/7/layout/BasicLinearProcessNumbered"/>
    <dgm:cxn modelId="{483EC8FE-A1AA-964D-B1C8-EDEED811E6BD}" type="presParOf" srcId="{467504EA-F63C-394F-BB18-A8D995634793}" destId="{B02D3296-FF91-0047-A559-3BB0E79B0F57}" srcOrd="3" destOrd="0" presId="urn:microsoft.com/office/officeart/2016/7/layout/BasicLinearProcessNumbered"/>
    <dgm:cxn modelId="{2C4485E4-F5C2-DB48-B4B1-5814A8576A61}" type="presParOf" srcId="{D216AFA5-DE33-1840-A05D-F5920C851A43}" destId="{1A4DFB50-C467-C942-942F-B86F357E246A}" srcOrd="3" destOrd="0" presId="urn:microsoft.com/office/officeart/2016/7/layout/BasicLinearProcessNumbered"/>
    <dgm:cxn modelId="{2F258603-F112-AB43-B6C6-87A1A6585E1D}" type="presParOf" srcId="{D216AFA5-DE33-1840-A05D-F5920C851A43}" destId="{4F0AB936-2AEE-BD45-9A03-F2B99916DE19}" srcOrd="4" destOrd="0" presId="urn:microsoft.com/office/officeart/2016/7/layout/BasicLinearProcessNumbered"/>
    <dgm:cxn modelId="{67ADE1C3-4C12-5747-9687-87B0C6E6723E}" type="presParOf" srcId="{4F0AB936-2AEE-BD45-9A03-F2B99916DE19}" destId="{C10C4521-4DBE-CA4C-84A3-386908FE1B06}" srcOrd="0" destOrd="0" presId="urn:microsoft.com/office/officeart/2016/7/layout/BasicLinearProcessNumbered"/>
    <dgm:cxn modelId="{34BE9AD9-1B91-F14C-9D81-98A13B9243BA}" type="presParOf" srcId="{4F0AB936-2AEE-BD45-9A03-F2B99916DE19}" destId="{052DF332-99B7-F54D-8E36-BB18C203F09C}" srcOrd="1" destOrd="0" presId="urn:microsoft.com/office/officeart/2016/7/layout/BasicLinearProcessNumbered"/>
    <dgm:cxn modelId="{E47BC3BF-E371-A847-80AF-650BECBD11E4}" type="presParOf" srcId="{4F0AB936-2AEE-BD45-9A03-F2B99916DE19}" destId="{9D3A651D-509D-BD48-B0F8-7FC9A88CC4D7}" srcOrd="2" destOrd="0" presId="urn:microsoft.com/office/officeart/2016/7/layout/BasicLinearProcessNumbered"/>
    <dgm:cxn modelId="{A64FDF62-5410-734D-8085-748F44A83B41}" type="presParOf" srcId="{4F0AB936-2AEE-BD45-9A03-F2B99916DE19}" destId="{7A0E4FCC-8F54-6844-9D3F-D032C03F6DF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67B13-7E7D-1C46-8AFE-953D1B572A3C}">
      <dsp:nvSpPr>
        <dsp:cNvPr id="0" name=""/>
        <dsp:cNvSpPr/>
      </dsp:nvSpPr>
      <dsp:spPr>
        <a:xfrm>
          <a:off x="0" y="1688815"/>
          <a:ext cx="1364476" cy="19102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80" tIns="330200" rIns="10638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Your building can be the disaster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Fire, flood, water pipe burst, hurricane, tornado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Plan for the worst</a:t>
          </a:r>
        </a:p>
      </dsp:txBody>
      <dsp:txXfrm>
        <a:off x="0" y="2414716"/>
        <a:ext cx="1364476" cy="1146160"/>
      </dsp:txXfrm>
    </dsp:sp>
    <dsp:sp modelId="{25162C28-F585-ED4B-B6DE-7D5403D9D763}">
      <dsp:nvSpPr>
        <dsp:cNvPr id="0" name=""/>
        <dsp:cNvSpPr/>
      </dsp:nvSpPr>
      <dsp:spPr>
        <a:xfrm>
          <a:off x="395698" y="1879842"/>
          <a:ext cx="573080" cy="5730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680" tIns="12700" rIns="44680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479624" y="1963768"/>
        <a:ext cx="405228" cy="405228"/>
      </dsp:txXfrm>
    </dsp:sp>
    <dsp:sp modelId="{19F388DD-C39C-6A49-8710-6765AF1FCF60}">
      <dsp:nvSpPr>
        <dsp:cNvPr id="0" name=""/>
        <dsp:cNvSpPr/>
      </dsp:nvSpPr>
      <dsp:spPr>
        <a:xfrm>
          <a:off x="0" y="3599010"/>
          <a:ext cx="136447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E18EC-26DD-C14E-ACF6-81B26322DDBC}">
      <dsp:nvSpPr>
        <dsp:cNvPr id="0" name=""/>
        <dsp:cNvSpPr/>
      </dsp:nvSpPr>
      <dsp:spPr>
        <a:xfrm>
          <a:off x="1500924" y="1688815"/>
          <a:ext cx="1364476" cy="191026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80" tIns="330200" rIns="10638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Hedge your bets by keeping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You’ll always have another copy of your data</a:t>
          </a:r>
        </a:p>
      </dsp:txBody>
      <dsp:txXfrm>
        <a:off x="1500924" y="2414716"/>
        <a:ext cx="1364476" cy="1146160"/>
      </dsp:txXfrm>
    </dsp:sp>
    <dsp:sp modelId="{9BF253CD-EEE2-CE4D-871F-CDB9186C9876}">
      <dsp:nvSpPr>
        <dsp:cNvPr id="0" name=""/>
        <dsp:cNvSpPr/>
      </dsp:nvSpPr>
      <dsp:spPr>
        <a:xfrm>
          <a:off x="1896622" y="1879842"/>
          <a:ext cx="573080" cy="5730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680" tIns="12700" rIns="44680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1980548" y="1963768"/>
        <a:ext cx="405228" cy="405228"/>
      </dsp:txXfrm>
    </dsp:sp>
    <dsp:sp modelId="{41D31EC2-1FDB-704B-905A-5FE235BCB8B7}">
      <dsp:nvSpPr>
        <dsp:cNvPr id="0" name=""/>
        <dsp:cNvSpPr/>
      </dsp:nvSpPr>
      <dsp:spPr>
        <a:xfrm>
          <a:off x="1500924" y="3599010"/>
          <a:ext cx="136447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4521-4DBE-CA4C-84A3-386908FE1B06}">
      <dsp:nvSpPr>
        <dsp:cNvPr id="0" name=""/>
        <dsp:cNvSpPr/>
      </dsp:nvSpPr>
      <dsp:spPr>
        <a:xfrm>
          <a:off x="3001848" y="1688815"/>
          <a:ext cx="1364476" cy="191026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80" tIns="330200" rIns="10638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Recovery sites can host you in a different location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Get up and running quickly</a:t>
          </a:r>
        </a:p>
      </dsp:txBody>
      <dsp:txXfrm>
        <a:off x="3001848" y="2414716"/>
        <a:ext cx="1364476" cy="1146160"/>
      </dsp:txXfrm>
    </dsp:sp>
    <dsp:sp modelId="{052DF332-99B7-F54D-8E36-BB18C203F09C}">
      <dsp:nvSpPr>
        <dsp:cNvPr id="0" name=""/>
        <dsp:cNvSpPr/>
      </dsp:nvSpPr>
      <dsp:spPr>
        <a:xfrm>
          <a:off x="3397546" y="1879842"/>
          <a:ext cx="573080" cy="5730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680" tIns="12700" rIns="44680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3481472" y="1963768"/>
        <a:ext cx="405228" cy="405228"/>
      </dsp:txXfrm>
    </dsp:sp>
    <dsp:sp modelId="{9D3A651D-509D-BD48-B0F8-7FC9A88CC4D7}">
      <dsp:nvSpPr>
        <dsp:cNvPr id="0" name=""/>
        <dsp:cNvSpPr/>
      </dsp:nvSpPr>
      <dsp:spPr>
        <a:xfrm>
          <a:off x="3001848" y="3599010"/>
          <a:ext cx="136447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08BEAD0-315D-4629-BB75-D51070B93442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C803C95-59CE-4BAB-B65F-7EC4BB9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4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EAD0-315D-4629-BB75-D51070B93442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3C95-59CE-4BAB-B65F-7EC4BB9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5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008BEAD0-315D-4629-BB75-D51070B93442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C803C95-59CE-4BAB-B65F-7EC4BB9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4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8179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EAD0-315D-4629-BB75-D51070B93442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3C95-59CE-4BAB-B65F-7EC4BB9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008BEAD0-315D-4629-BB75-D51070B93442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C803C95-59CE-4BAB-B65F-7EC4BB9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008BEAD0-315D-4629-BB75-D51070B93442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C803C95-59CE-4BAB-B65F-7EC4BB9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008BEAD0-315D-4629-BB75-D51070B93442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C803C95-59CE-4BAB-B65F-7EC4BB9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5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EAD0-315D-4629-BB75-D51070B93442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3C95-59CE-4BAB-B65F-7EC4BB9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008BEAD0-315D-4629-BB75-D51070B93442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C803C95-59CE-4BAB-B65F-7EC4BB9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EAD0-315D-4629-BB75-D51070B93442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3C95-59CE-4BAB-B65F-7EC4BB9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008BEAD0-315D-4629-BB75-D51070B93442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EC803C95-59CE-4BAB-B65F-7EC4BB9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9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9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875FB0C-D749-4DC3-B321-B828DB52E071}"/>
              </a:ext>
            </a:extLst>
          </p:cNvPr>
          <p:cNvSpPr/>
          <p:nvPr/>
        </p:nvSpPr>
        <p:spPr>
          <a:xfrm>
            <a:off x="1319427" y="2075504"/>
            <a:ext cx="6509936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Geographic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Selecting offsite recovery options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731985-E420-49B4-A80C-30778ED40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421415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D0C2E-7AD5-40B2-B262-268E367A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Off-site backups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67F2-7AEE-4890-B5D2-EDD0AD499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Vaulting</a:t>
            </a:r>
          </a:p>
          <a:p>
            <a:pPr lvl="1"/>
            <a:r>
              <a:rPr lang="en-US" dirty="0"/>
              <a:t>Send your backup media to an outside storage facility</a:t>
            </a:r>
          </a:p>
          <a:p>
            <a:pPr lvl="1"/>
            <a:r>
              <a:rPr lang="en-US" dirty="0"/>
              <a:t>E-vaulting – Send the data electronically</a:t>
            </a:r>
          </a:p>
          <a:p>
            <a:r>
              <a:rPr lang="en-US" dirty="0"/>
              <a:t>Organization-owned site or 3</a:t>
            </a:r>
            <a:r>
              <a:rPr lang="en-US" baseline="30000" dirty="0"/>
              <a:t>rd</a:t>
            </a:r>
            <a:r>
              <a:rPr lang="en-US" dirty="0"/>
              <a:t>-party</a:t>
            </a:r>
          </a:p>
          <a:p>
            <a:pPr lvl="1"/>
            <a:r>
              <a:rPr lang="en-US" dirty="0"/>
              <a:t>Usually a secure facility</a:t>
            </a:r>
          </a:p>
          <a:p>
            <a:r>
              <a:rPr lang="en-US" dirty="0"/>
              <a:t>Backups require extensive protection</a:t>
            </a:r>
          </a:p>
          <a:p>
            <a:pPr lvl="1"/>
            <a:r>
              <a:rPr lang="en-US" dirty="0"/>
              <a:t>Data loss and theft is a significant concern</a:t>
            </a:r>
          </a:p>
          <a:p>
            <a:r>
              <a:rPr lang="en-US" dirty="0"/>
              <a:t>Many compliance mandates</a:t>
            </a:r>
          </a:p>
          <a:p>
            <a:pPr lvl="1"/>
            <a:r>
              <a:rPr lang="en-US" dirty="0"/>
              <a:t>Sarbanes-Oxley (SOX)</a:t>
            </a:r>
          </a:p>
          <a:p>
            <a:pPr lvl="1"/>
            <a:r>
              <a:rPr lang="en-US" dirty="0"/>
              <a:t>Federal Information Systems Management Act (FISMA)</a:t>
            </a:r>
          </a:p>
          <a:p>
            <a:pPr lvl="1"/>
            <a:r>
              <a:rPr lang="en-US" dirty="0"/>
              <a:t>Health Insurance Portability and Accountability Act (HIPAA)</a:t>
            </a:r>
          </a:p>
        </p:txBody>
      </p:sp>
    </p:spTree>
    <p:extLst>
      <p:ext uri="{BB962C8B-B14F-4D97-AF65-F5344CB8AC3E}">
        <p14:creationId xmlns:p14="http://schemas.microsoft.com/office/powerpoint/2010/main" val="2296679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461A6A-48B9-4B14-9CCC-B85281C6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1D26-1879-4160-9006-138A70CB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835" y="803186"/>
            <a:ext cx="4711405" cy="5248622"/>
          </a:xfrm>
        </p:spPr>
        <p:txBody>
          <a:bodyPr>
            <a:normAutofit/>
          </a:bodyPr>
          <a:lstStyle/>
          <a:p>
            <a:r>
              <a:rPr lang="en-US" dirty="0"/>
              <a:t>A balancing act</a:t>
            </a:r>
          </a:p>
          <a:p>
            <a:pPr lvl="1"/>
            <a:r>
              <a:rPr lang="en-US" dirty="0"/>
              <a:t>Recovery vs. accessibility</a:t>
            </a:r>
          </a:p>
          <a:p>
            <a:r>
              <a:rPr lang="en-US" dirty="0"/>
              <a:t>The recovery site should be outside the scope of the disaster</a:t>
            </a:r>
          </a:p>
          <a:p>
            <a:pPr lvl="1"/>
            <a:r>
              <a:rPr lang="en-US" dirty="0"/>
              <a:t>Natural disasters can affect a large area</a:t>
            </a:r>
          </a:p>
          <a:p>
            <a:r>
              <a:rPr lang="en-US" dirty="0"/>
              <a:t>Travel for support staff</a:t>
            </a:r>
          </a:p>
          <a:p>
            <a:pPr lvl="1"/>
            <a:r>
              <a:rPr lang="en-US" dirty="0"/>
              <a:t>And for employees</a:t>
            </a:r>
          </a:p>
          <a:p>
            <a:r>
              <a:rPr lang="en-US" dirty="0"/>
              <a:t>Unique business requirements</a:t>
            </a:r>
          </a:p>
          <a:p>
            <a:pPr lvl="1"/>
            <a:r>
              <a:rPr lang="en-US" dirty="0"/>
              <a:t>Specialized printers, bandwidth availability</a:t>
            </a:r>
          </a:p>
        </p:txBody>
      </p:sp>
    </p:spTree>
    <p:extLst>
      <p:ext uri="{BB962C8B-B14F-4D97-AF65-F5344CB8AC3E}">
        <p14:creationId xmlns:p14="http://schemas.microsoft.com/office/powerpoint/2010/main" val="1409062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3DAF3-C287-4A53-9DE5-C417274D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Location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B599-9C1E-4035-A66B-3771A0A17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Legal implications</a:t>
            </a:r>
          </a:p>
          <a:p>
            <a:pPr lvl="1"/>
            <a:r>
              <a:rPr lang="en-US" dirty="0"/>
              <a:t>Business regulations vary between states</a:t>
            </a:r>
          </a:p>
          <a:p>
            <a:pPr lvl="1"/>
            <a:r>
              <a:rPr lang="en-US" dirty="0"/>
              <a:t>For a recovery site outside of the country, personnel must have a passport and be able to clear immigration</a:t>
            </a:r>
          </a:p>
          <a:p>
            <a:pPr lvl="1"/>
            <a:r>
              <a:rPr lang="en-US" dirty="0"/>
              <a:t>Refer to your legal team</a:t>
            </a:r>
          </a:p>
          <a:p>
            <a:r>
              <a:rPr lang="en-US" dirty="0"/>
              <a:t>Data sovereignty</a:t>
            </a:r>
          </a:p>
          <a:p>
            <a:pPr lvl="1"/>
            <a:r>
              <a:rPr lang="en-US" dirty="0"/>
              <a:t>Data that resides in a country is subject to the laws of that country</a:t>
            </a:r>
          </a:p>
          <a:p>
            <a:pPr lvl="1"/>
            <a:r>
              <a:rPr lang="en-US" dirty="0"/>
              <a:t>Legal monitoring and court orders</a:t>
            </a:r>
          </a:p>
          <a:p>
            <a:pPr lvl="1"/>
            <a:r>
              <a:rPr lang="en-US" dirty="0"/>
              <a:t>Where is your data stored?</a:t>
            </a:r>
          </a:p>
          <a:p>
            <a:pPr lvl="1"/>
            <a:r>
              <a:rPr lang="en-US" dirty="0"/>
              <a:t>Your compliance laws may prohibit the moving of data out of </a:t>
            </a:r>
            <a:r>
              <a:rPr lang="en-US"/>
              <a:t>the country</a:t>
            </a:r>
          </a:p>
        </p:txBody>
      </p:sp>
    </p:spTree>
    <p:extLst>
      <p:ext uri="{BB962C8B-B14F-4D97-AF65-F5344CB8AC3E}">
        <p14:creationId xmlns:p14="http://schemas.microsoft.com/office/powerpoint/2010/main" val="59980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1946</TotalTime>
  <Words>234</Words>
  <Application>Microsoft Macintosh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Selecting offsite recovery options</vt:lpstr>
      <vt:lpstr>Off-site backups</vt:lpstr>
      <vt:lpstr>Distance</vt:lpstr>
      <vt:lpstr>Location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55</cp:revision>
  <dcterms:created xsi:type="dcterms:W3CDTF">2019-04-17T19:12:48Z</dcterms:created>
  <dcterms:modified xsi:type="dcterms:W3CDTF">2021-03-04T16:49:46Z</dcterms:modified>
  <cp:category>pptx, curriculum, cyber</cp:category>
</cp:coreProperties>
</file>