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D2F8C-286C-4E6E-A805-AFD12403A478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2B1595-8C1B-49BE-AACA-D3597FDE3ACE}">
      <dgm:prSet/>
      <dgm:spPr/>
      <dgm:t>
        <a:bodyPr/>
        <a:lstStyle/>
        <a:p>
          <a:r>
            <a:rPr lang="en-US"/>
            <a:t>Decide on</a:t>
          </a:r>
        </a:p>
      </dgm:t>
    </dgm:pt>
    <dgm:pt modelId="{A1FCFBA3-B2F8-4486-A78A-A094279C54AB}" type="parTrans" cxnId="{781B8146-BFB4-4864-9066-4D3C8BA0BDE3}">
      <dgm:prSet/>
      <dgm:spPr/>
      <dgm:t>
        <a:bodyPr/>
        <a:lstStyle/>
        <a:p>
          <a:endParaRPr lang="en-US"/>
        </a:p>
      </dgm:t>
    </dgm:pt>
    <dgm:pt modelId="{FD0E9432-388F-464B-868B-D021A6672610}" type="sibTrans" cxnId="{781B8146-BFB4-4864-9066-4D3C8BA0BDE3}">
      <dgm:prSet/>
      <dgm:spPr/>
      <dgm:t>
        <a:bodyPr/>
        <a:lstStyle/>
        <a:p>
          <a:endParaRPr lang="en-US"/>
        </a:p>
      </dgm:t>
    </dgm:pt>
    <dgm:pt modelId="{2AE06F10-9B7D-4B20-8A81-F78C471D78D3}">
      <dgm:prSet/>
      <dgm:spPr/>
      <dgm:t>
        <a:bodyPr/>
        <a:lstStyle/>
        <a:p>
          <a:r>
            <a:rPr lang="en-US"/>
            <a:t>Decide on complexity</a:t>
          </a:r>
        </a:p>
      </dgm:t>
    </dgm:pt>
    <dgm:pt modelId="{4978C6C5-2CF8-4EFE-8A9A-7AD13A1B2E27}" type="parTrans" cxnId="{F7066ED1-2E48-4331-A701-1B5E076B74D3}">
      <dgm:prSet/>
      <dgm:spPr/>
      <dgm:t>
        <a:bodyPr/>
        <a:lstStyle/>
        <a:p>
          <a:endParaRPr lang="en-US"/>
        </a:p>
      </dgm:t>
    </dgm:pt>
    <dgm:pt modelId="{5F96C659-065C-4B82-A5EC-081ECBCA23D8}" type="sibTrans" cxnId="{F7066ED1-2E48-4331-A701-1B5E076B74D3}">
      <dgm:prSet/>
      <dgm:spPr/>
      <dgm:t>
        <a:bodyPr/>
        <a:lstStyle/>
        <a:p>
          <a:endParaRPr lang="en-US"/>
        </a:p>
      </dgm:t>
    </dgm:pt>
    <dgm:pt modelId="{2DF0DD58-6079-446B-8B10-96A2176D72D5}">
      <dgm:prSet/>
      <dgm:spPr/>
      <dgm:t>
        <a:bodyPr/>
        <a:lstStyle/>
        <a:p>
          <a:r>
            <a:rPr lang="en-US"/>
            <a:t>Invite local first responders or just discuss internally?</a:t>
          </a:r>
        </a:p>
      </dgm:t>
    </dgm:pt>
    <dgm:pt modelId="{2ECF07CA-93C6-4587-A76C-AE0C773A5D62}" type="parTrans" cxnId="{79EC9253-9E8A-48C0-A56C-659315CC2FA2}">
      <dgm:prSet/>
      <dgm:spPr/>
      <dgm:t>
        <a:bodyPr/>
        <a:lstStyle/>
        <a:p>
          <a:endParaRPr lang="en-US"/>
        </a:p>
      </dgm:t>
    </dgm:pt>
    <dgm:pt modelId="{0FD409B6-73F4-4713-B4CC-45A27D4BC0D0}" type="sibTrans" cxnId="{79EC9253-9E8A-48C0-A56C-659315CC2FA2}">
      <dgm:prSet/>
      <dgm:spPr/>
      <dgm:t>
        <a:bodyPr/>
        <a:lstStyle/>
        <a:p>
          <a:endParaRPr lang="en-US"/>
        </a:p>
      </dgm:t>
    </dgm:pt>
    <dgm:pt modelId="{99194EA7-C97F-4AA8-A763-F3402D3C1A09}">
      <dgm:prSet/>
      <dgm:spPr/>
      <dgm:t>
        <a:bodyPr/>
        <a:lstStyle/>
        <a:p>
          <a:r>
            <a:rPr lang="en-US"/>
            <a:t>Determine</a:t>
          </a:r>
        </a:p>
      </dgm:t>
    </dgm:pt>
    <dgm:pt modelId="{28BFFB1A-F10B-434B-8CF5-8499CD770594}" type="parTrans" cxnId="{4723A655-1242-493A-BE79-EF98CF3B3856}">
      <dgm:prSet/>
      <dgm:spPr/>
      <dgm:t>
        <a:bodyPr/>
        <a:lstStyle/>
        <a:p>
          <a:endParaRPr lang="en-US"/>
        </a:p>
      </dgm:t>
    </dgm:pt>
    <dgm:pt modelId="{6B3A3F19-883D-4F58-B8E0-38ECB2C6DFF9}" type="sibTrans" cxnId="{4723A655-1242-493A-BE79-EF98CF3B3856}">
      <dgm:prSet/>
      <dgm:spPr/>
      <dgm:t>
        <a:bodyPr/>
        <a:lstStyle/>
        <a:p>
          <a:endParaRPr lang="en-US"/>
        </a:p>
      </dgm:t>
    </dgm:pt>
    <dgm:pt modelId="{A36F8C66-4862-4768-81F4-B2303FAB13C8}">
      <dgm:prSet/>
      <dgm:spPr/>
      <dgm:t>
        <a:bodyPr/>
        <a:lstStyle/>
        <a:p>
          <a:r>
            <a:rPr lang="en-US"/>
            <a:t>Determine the scope of the disaster</a:t>
          </a:r>
        </a:p>
      </dgm:t>
    </dgm:pt>
    <dgm:pt modelId="{B0F7901F-5FC1-4EFC-B726-D9CE92D20329}" type="parTrans" cxnId="{85071415-6B91-4102-AB72-353E737556FD}">
      <dgm:prSet/>
      <dgm:spPr/>
      <dgm:t>
        <a:bodyPr/>
        <a:lstStyle/>
        <a:p>
          <a:endParaRPr lang="en-US"/>
        </a:p>
      </dgm:t>
    </dgm:pt>
    <dgm:pt modelId="{3C6D2327-C009-4DE2-9491-645B2DFFD710}" type="sibTrans" cxnId="{85071415-6B91-4102-AB72-353E737556FD}">
      <dgm:prSet/>
      <dgm:spPr/>
      <dgm:t>
        <a:bodyPr/>
        <a:lstStyle/>
        <a:p>
          <a:endParaRPr lang="en-US"/>
        </a:p>
      </dgm:t>
    </dgm:pt>
    <dgm:pt modelId="{62461625-1777-453F-988F-850A6F0D7630}">
      <dgm:prSet/>
      <dgm:spPr/>
      <dgm:t>
        <a:bodyPr/>
        <a:lstStyle/>
        <a:p>
          <a:r>
            <a:rPr lang="en-US"/>
            <a:t>Water main break? Death and injuries?</a:t>
          </a:r>
        </a:p>
      </dgm:t>
    </dgm:pt>
    <dgm:pt modelId="{905CACAD-69D7-49A9-9C83-B10DB726B839}" type="parTrans" cxnId="{26F12EBB-21D4-4FA3-A1B2-CAE4F7A70588}">
      <dgm:prSet/>
      <dgm:spPr/>
      <dgm:t>
        <a:bodyPr/>
        <a:lstStyle/>
        <a:p>
          <a:endParaRPr lang="en-US"/>
        </a:p>
      </dgm:t>
    </dgm:pt>
    <dgm:pt modelId="{B3E3D86C-7C6C-4D7C-9FC1-3321ABBBAA62}" type="sibTrans" cxnId="{26F12EBB-21D4-4FA3-A1B2-CAE4F7A70588}">
      <dgm:prSet/>
      <dgm:spPr/>
      <dgm:t>
        <a:bodyPr/>
        <a:lstStyle/>
        <a:p>
          <a:endParaRPr lang="en-US"/>
        </a:p>
      </dgm:t>
    </dgm:pt>
    <dgm:pt modelId="{5F7A4EDE-332E-4C79-87BF-040AA948DB75}">
      <dgm:prSet/>
      <dgm:spPr/>
      <dgm:t>
        <a:bodyPr/>
        <a:lstStyle/>
        <a:p>
          <a:r>
            <a:rPr lang="en-US"/>
            <a:t>Involve</a:t>
          </a:r>
        </a:p>
      </dgm:t>
    </dgm:pt>
    <dgm:pt modelId="{F329B5D5-62B3-4719-9953-DFF5EB4D209A}" type="parTrans" cxnId="{B9698671-D5CE-458C-BA2F-7D4CB7C58F8C}">
      <dgm:prSet/>
      <dgm:spPr/>
      <dgm:t>
        <a:bodyPr/>
        <a:lstStyle/>
        <a:p>
          <a:endParaRPr lang="en-US"/>
        </a:p>
      </dgm:t>
    </dgm:pt>
    <dgm:pt modelId="{E1B48CE1-14E7-48B5-8F98-F17E90F11639}" type="sibTrans" cxnId="{B9698671-D5CE-458C-BA2F-7D4CB7C58F8C}">
      <dgm:prSet/>
      <dgm:spPr/>
      <dgm:t>
        <a:bodyPr/>
        <a:lstStyle/>
        <a:p>
          <a:endParaRPr lang="en-US"/>
        </a:p>
      </dgm:t>
    </dgm:pt>
    <dgm:pt modelId="{127E8C6A-6A8F-43B2-BF7A-4DE0873D969B}">
      <dgm:prSet/>
      <dgm:spPr/>
      <dgm:t>
        <a:bodyPr/>
        <a:lstStyle/>
        <a:p>
          <a:r>
            <a:rPr lang="en-US"/>
            <a:t>Involve everyone</a:t>
          </a:r>
        </a:p>
      </dgm:t>
    </dgm:pt>
    <dgm:pt modelId="{32A4E8C5-7965-48DB-A6D5-3C0BD22EFAEB}" type="parTrans" cxnId="{0516DCC7-04C2-475E-A6C3-3A2D7CD56B5B}">
      <dgm:prSet/>
      <dgm:spPr/>
      <dgm:t>
        <a:bodyPr/>
        <a:lstStyle/>
        <a:p>
          <a:endParaRPr lang="en-US"/>
        </a:p>
      </dgm:t>
    </dgm:pt>
    <dgm:pt modelId="{5EB2C8F9-E94F-425F-9BBF-85BA93941C67}" type="sibTrans" cxnId="{0516DCC7-04C2-475E-A6C3-3A2D7CD56B5B}">
      <dgm:prSet/>
      <dgm:spPr/>
      <dgm:t>
        <a:bodyPr/>
        <a:lstStyle/>
        <a:p>
          <a:endParaRPr lang="en-US"/>
        </a:p>
      </dgm:t>
    </dgm:pt>
    <dgm:pt modelId="{F9E36F55-9DF0-4DD1-B7D5-559B028823B2}">
      <dgm:prSet/>
      <dgm:spPr/>
      <dgm:t>
        <a:bodyPr/>
        <a:lstStyle/>
        <a:p>
          <a:r>
            <a:rPr lang="en-US"/>
            <a:t>Perhaps even make the discussion a surprise</a:t>
          </a:r>
        </a:p>
      </dgm:t>
    </dgm:pt>
    <dgm:pt modelId="{D95A265F-6D8B-4B03-991A-90676CDB2265}" type="parTrans" cxnId="{A574FE0B-D1B1-43F1-B300-E052230C3EF3}">
      <dgm:prSet/>
      <dgm:spPr/>
      <dgm:t>
        <a:bodyPr/>
        <a:lstStyle/>
        <a:p>
          <a:endParaRPr lang="en-US"/>
        </a:p>
      </dgm:t>
    </dgm:pt>
    <dgm:pt modelId="{D043AF86-0364-4B76-954A-FA4BD9B5525F}" type="sibTrans" cxnId="{A574FE0B-D1B1-43F1-B300-E052230C3EF3}">
      <dgm:prSet/>
      <dgm:spPr/>
      <dgm:t>
        <a:bodyPr/>
        <a:lstStyle/>
        <a:p>
          <a:endParaRPr lang="en-US"/>
        </a:p>
      </dgm:t>
    </dgm:pt>
    <dgm:pt modelId="{0612476E-F2E7-4CD2-967B-AE4B14918C8D}">
      <dgm:prSet/>
      <dgm:spPr/>
      <dgm:t>
        <a:bodyPr/>
        <a:lstStyle/>
        <a:p>
          <a:r>
            <a:rPr lang="en-US"/>
            <a:t>Don’t assume</a:t>
          </a:r>
        </a:p>
      </dgm:t>
    </dgm:pt>
    <dgm:pt modelId="{98CF5794-3B28-458C-8CD2-CC0703D734B5}" type="parTrans" cxnId="{6D816153-DF58-4F15-9F17-DB5E609A4975}">
      <dgm:prSet/>
      <dgm:spPr/>
      <dgm:t>
        <a:bodyPr/>
        <a:lstStyle/>
        <a:p>
          <a:endParaRPr lang="en-US"/>
        </a:p>
      </dgm:t>
    </dgm:pt>
    <dgm:pt modelId="{416A7478-E0B2-4F6F-B70F-C5430B9217CB}" type="sibTrans" cxnId="{6D816153-DF58-4F15-9F17-DB5E609A4975}">
      <dgm:prSet/>
      <dgm:spPr/>
      <dgm:t>
        <a:bodyPr/>
        <a:lstStyle/>
        <a:p>
          <a:endParaRPr lang="en-US"/>
        </a:p>
      </dgm:t>
    </dgm:pt>
    <dgm:pt modelId="{2AF25923-5CB3-4BE6-A551-4D7B18BA7A10}">
      <dgm:prSet/>
      <dgm:spPr/>
      <dgm:t>
        <a:bodyPr/>
        <a:lstStyle/>
        <a:p>
          <a:r>
            <a:rPr lang="en-US"/>
            <a:t>Don’t assume that every piece of information is going to be available in a disaster</a:t>
          </a:r>
        </a:p>
      </dgm:t>
    </dgm:pt>
    <dgm:pt modelId="{BBD65C19-A316-4858-94F3-8C06162E2004}" type="parTrans" cxnId="{BE79B503-5F11-456F-86D7-8D6406ADCCF7}">
      <dgm:prSet/>
      <dgm:spPr/>
      <dgm:t>
        <a:bodyPr/>
        <a:lstStyle/>
        <a:p>
          <a:endParaRPr lang="en-US"/>
        </a:p>
      </dgm:t>
    </dgm:pt>
    <dgm:pt modelId="{5F5A382E-32AE-4DA9-B2C4-0B725117A7EE}" type="sibTrans" cxnId="{BE79B503-5F11-456F-86D7-8D6406ADCCF7}">
      <dgm:prSet/>
      <dgm:spPr/>
      <dgm:t>
        <a:bodyPr/>
        <a:lstStyle/>
        <a:p>
          <a:endParaRPr lang="en-US"/>
        </a:p>
      </dgm:t>
    </dgm:pt>
    <dgm:pt modelId="{10CFD6EC-379C-40E0-B277-C0A19C27C34A}">
      <dgm:prSet/>
      <dgm:spPr/>
      <dgm:t>
        <a:bodyPr/>
        <a:lstStyle/>
        <a:p>
          <a:r>
            <a:rPr lang="en-US"/>
            <a:t>The tabletop exercise should find the gaps</a:t>
          </a:r>
        </a:p>
      </dgm:t>
    </dgm:pt>
    <dgm:pt modelId="{BCA9201D-CC18-4DFC-A34F-D7F7B0DE2455}" type="parTrans" cxnId="{BA36B4B3-567E-4560-98A5-D5298ABD7DDD}">
      <dgm:prSet/>
      <dgm:spPr/>
      <dgm:t>
        <a:bodyPr/>
        <a:lstStyle/>
        <a:p>
          <a:endParaRPr lang="en-US"/>
        </a:p>
      </dgm:t>
    </dgm:pt>
    <dgm:pt modelId="{7677B6B3-A757-49B1-820E-562901A9A40E}" type="sibTrans" cxnId="{BA36B4B3-567E-4560-98A5-D5298ABD7DDD}">
      <dgm:prSet/>
      <dgm:spPr/>
      <dgm:t>
        <a:bodyPr/>
        <a:lstStyle/>
        <a:p>
          <a:endParaRPr lang="en-US"/>
        </a:p>
      </dgm:t>
    </dgm:pt>
    <dgm:pt modelId="{8A0FB576-143F-984F-B14D-404C44283E8A}" type="pres">
      <dgm:prSet presAssocID="{415D2F8C-286C-4E6E-A805-AFD12403A478}" presName="Name0" presStyleCnt="0">
        <dgm:presLayoutVars>
          <dgm:dir/>
          <dgm:animLvl val="lvl"/>
          <dgm:resizeHandles val="exact"/>
        </dgm:presLayoutVars>
      </dgm:prSet>
      <dgm:spPr/>
    </dgm:pt>
    <dgm:pt modelId="{471CC8C0-AD25-8B49-B0F1-593E41D35675}" type="pres">
      <dgm:prSet presAssocID="{7A2B1595-8C1B-49BE-AACA-D3597FDE3ACE}" presName="composite" presStyleCnt="0"/>
      <dgm:spPr/>
    </dgm:pt>
    <dgm:pt modelId="{1CA22CBA-F971-3B45-A6F1-E3038916AA02}" type="pres">
      <dgm:prSet presAssocID="{7A2B1595-8C1B-49BE-AACA-D3597FDE3ACE}" presName="parTx" presStyleLbl="alignNode1" presStyleIdx="0" presStyleCnt="4">
        <dgm:presLayoutVars>
          <dgm:chMax val="0"/>
          <dgm:chPref val="0"/>
        </dgm:presLayoutVars>
      </dgm:prSet>
      <dgm:spPr/>
    </dgm:pt>
    <dgm:pt modelId="{34ED09EF-5000-2C4C-B372-CD84AF306030}" type="pres">
      <dgm:prSet presAssocID="{7A2B1595-8C1B-49BE-AACA-D3597FDE3ACE}" presName="desTx" presStyleLbl="alignAccFollowNode1" presStyleIdx="0" presStyleCnt="4">
        <dgm:presLayoutVars/>
      </dgm:prSet>
      <dgm:spPr/>
    </dgm:pt>
    <dgm:pt modelId="{7F2514E9-3999-A54B-90B5-572C95F50D7D}" type="pres">
      <dgm:prSet presAssocID="{FD0E9432-388F-464B-868B-D021A6672610}" presName="space" presStyleCnt="0"/>
      <dgm:spPr/>
    </dgm:pt>
    <dgm:pt modelId="{EF3B7D69-F373-D347-AFC1-57EC06C1DA5C}" type="pres">
      <dgm:prSet presAssocID="{99194EA7-C97F-4AA8-A763-F3402D3C1A09}" presName="composite" presStyleCnt="0"/>
      <dgm:spPr/>
    </dgm:pt>
    <dgm:pt modelId="{46188DB5-049E-2E42-9816-19FC0B696551}" type="pres">
      <dgm:prSet presAssocID="{99194EA7-C97F-4AA8-A763-F3402D3C1A09}" presName="parTx" presStyleLbl="alignNode1" presStyleIdx="1" presStyleCnt="4">
        <dgm:presLayoutVars>
          <dgm:chMax val="0"/>
          <dgm:chPref val="0"/>
        </dgm:presLayoutVars>
      </dgm:prSet>
      <dgm:spPr/>
    </dgm:pt>
    <dgm:pt modelId="{FAC8F5E4-8587-614F-9F6E-A5B582A18FE0}" type="pres">
      <dgm:prSet presAssocID="{99194EA7-C97F-4AA8-A763-F3402D3C1A09}" presName="desTx" presStyleLbl="alignAccFollowNode1" presStyleIdx="1" presStyleCnt="4">
        <dgm:presLayoutVars/>
      </dgm:prSet>
      <dgm:spPr/>
    </dgm:pt>
    <dgm:pt modelId="{CC10E5BB-28E1-044F-BAE1-103487AC6EF9}" type="pres">
      <dgm:prSet presAssocID="{6B3A3F19-883D-4F58-B8E0-38ECB2C6DFF9}" presName="space" presStyleCnt="0"/>
      <dgm:spPr/>
    </dgm:pt>
    <dgm:pt modelId="{0B2BDFB5-1EA1-754B-BC6B-911677152948}" type="pres">
      <dgm:prSet presAssocID="{5F7A4EDE-332E-4C79-87BF-040AA948DB75}" presName="composite" presStyleCnt="0"/>
      <dgm:spPr/>
    </dgm:pt>
    <dgm:pt modelId="{2C724728-4629-D944-BEC1-8A4F655A6452}" type="pres">
      <dgm:prSet presAssocID="{5F7A4EDE-332E-4C79-87BF-040AA948DB75}" presName="parTx" presStyleLbl="alignNode1" presStyleIdx="2" presStyleCnt="4">
        <dgm:presLayoutVars>
          <dgm:chMax val="0"/>
          <dgm:chPref val="0"/>
        </dgm:presLayoutVars>
      </dgm:prSet>
      <dgm:spPr/>
    </dgm:pt>
    <dgm:pt modelId="{53DCC0AF-94FB-B94F-97BE-8986ABFAB0AA}" type="pres">
      <dgm:prSet presAssocID="{5F7A4EDE-332E-4C79-87BF-040AA948DB75}" presName="desTx" presStyleLbl="alignAccFollowNode1" presStyleIdx="2" presStyleCnt="4">
        <dgm:presLayoutVars/>
      </dgm:prSet>
      <dgm:spPr/>
    </dgm:pt>
    <dgm:pt modelId="{81855A71-2869-084A-82DD-06EB6DA7B354}" type="pres">
      <dgm:prSet presAssocID="{E1B48CE1-14E7-48B5-8F98-F17E90F11639}" presName="space" presStyleCnt="0"/>
      <dgm:spPr/>
    </dgm:pt>
    <dgm:pt modelId="{15EABBA7-EB8A-DC4C-A33F-DEB804365EE7}" type="pres">
      <dgm:prSet presAssocID="{0612476E-F2E7-4CD2-967B-AE4B14918C8D}" presName="composite" presStyleCnt="0"/>
      <dgm:spPr/>
    </dgm:pt>
    <dgm:pt modelId="{62E02991-831A-C64F-91F4-303C0B08CC68}" type="pres">
      <dgm:prSet presAssocID="{0612476E-F2E7-4CD2-967B-AE4B14918C8D}" presName="parTx" presStyleLbl="alignNode1" presStyleIdx="3" presStyleCnt="4">
        <dgm:presLayoutVars>
          <dgm:chMax val="0"/>
          <dgm:chPref val="0"/>
        </dgm:presLayoutVars>
      </dgm:prSet>
      <dgm:spPr/>
    </dgm:pt>
    <dgm:pt modelId="{13D33A9D-8AAF-6042-A760-9E4F5EC997EC}" type="pres">
      <dgm:prSet presAssocID="{0612476E-F2E7-4CD2-967B-AE4B14918C8D}" presName="desTx" presStyleLbl="alignAccFollowNode1" presStyleIdx="3" presStyleCnt="4">
        <dgm:presLayoutVars/>
      </dgm:prSet>
      <dgm:spPr/>
    </dgm:pt>
  </dgm:ptLst>
  <dgm:cxnLst>
    <dgm:cxn modelId="{BE79B503-5F11-456F-86D7-8D6406ADCCF7}" srcId="{0612476E-F2E7-4CD2-967B-AE4B14918C8D}" destId="{2AF25923-5CB3-4BE6-A551-4D7B18BA7A10}" srcOrd="0" destOrd="0" parTransId="{BBD65C19-A316-4858-94F3-8C06162E2004}" sibTransId="{5F5A382E-32AE-4DA9-B2C4-0B725117A7EE}"/>
    <dgm:cxn modelId="{A574FE0B-D1B1-43F1-B300-E052230C3EF3}" srcId="{127E8C6A-6A8F-43B2-BF7A-4DE0873D969B}" destId="{F9E36F55-9DF0-4DD1-B7D5-559B028823B2}" srcOrd="0" destOrd="0" parTransId="{D95A265F-6D8B-4B03-991A-90676CDB2265}" sibTransId="{D043AF86-0364-4B76-954A-FA4BD9B5525F}"/>
    <dgm:cxn modelId="{85071415-6B91-4102-AB72-353E737556FD}" srcId="{99194EA7-C97F-4AA8-A763-F3402D3C1A09}" destId="{A36F8C66-4862-4768-81F4-B2303FAB13C8}" srcOrd="0" destOrd="0" parTransId="{B0F7901F-5FC1-4EFC-B726-D9CE92D20329}" sibTransId="{3C6D2327-C009-4DE2-9491-645B2DFFD710}"/>
    <dgm:cxn modelId="{28FA2343-F627-4740-A62B-94F269BA226B}" type="presOf" srcId="{99194EA7-C97F-4AA8-A763-F3402D3C1A09}" destId="{46188DB5-049E-2E42-9816-19FC0B696551}" srcOrd="0" destOrd="0" presId="urn:microsoft.com/office/officeart/2016/7/layout/HorizontalActionList"/>
    <dgm:cxn modelId="{781B8146-BFB4-4864-9066-4D3C8BA0BDE3}" srcId="{415D2F8C-286C-4E6E-A805-AFD12403A478}" destId="{7A2B1595-8C1B-49BE-AACA-D3597FDE3ACE}" srcOrd="0" destOrd="0" parTransId="{A1FCFBA3-B2F8-4486-A78A-A094279C54AB}" sibTransId="{FD0E9432-388F-464B-868B-D021A6672610}"/>
    <dgm:cxn modelId="{E2C02A51-EBFF-9846-AAA5-245B9ABCEBC2}" type="presOf" srcId="{0612476E-F2E7-4CD2-967B-AE4B14918C8D}" destId="{62E02991-831A-C64F-91F4-303C0B08CC68}" srcOrd="0" destOrd="0" presId="urn:microsoft.com/office/officeart/2016/7/layout/HorizontalActionList"/>
    <dgm:cxn modelId="{6D816153-DF58-4F15-9F17-DB5E609A4975}" srcId="{415D2F8C-286C-4E6E-A805-AFD12403A478}" destId="{0612476E-F2E7-4CD2-967B-AE4B14918C8D}" srcOrd="3" destOrd="0" parTransId="{98CF5794-3B28-458C-8CD2-CC0703D734B5}" sibTransId="{416A7478-E0B2-4F6F-B70F-C5430B9217CB}"/>
    <dgm:cxn modelId="{79EC9253-9E8A-48C0-A56C-659315CC2FA2}" srcId="{2AE06F10-9B7D-4B20-8A81-F78C471D78D3}" destId="{2DF0DD58-6079-446B-8B10-96A2176D72D5}" srcOrd="0" destOrd="0" parTransId="{2ECF07CA-93C6-4587-A76C-AE0C773A5D62}" sibTransId="{0FD409B6-73F4-4713-B4CC-45A27D4BC0D0}"/>
    <dgm:cxn modelId="{4723A655-1242-493A-BE79-EF98CF3B3856}" srcId="{415D2F8C-286C-4E6E-A805-AFD12403A478}" destId="{99194EA7-C97F-4AA8-A763-F3402D3C1A09}" srcOrd="1" destOrd="0" parTransId="{28BFFB1A-F10B-434B-8CF5-8499CD770594}" sibTransId="{6B3A3F19-883D-4F58-B8E0-38ECB2C6DFF9}"/>
    <dgm:cxn modelId="{6AAEA55B-20D0-6344-9AB7-0F23D9C49172}" type="presOf" srcId="{A36F8C66-4862-4768-81F4-B2303FAB13C8}" destId="{FAC8F5E4-8587-614F-9F6E-A5B582A18FE0}" srcOrd="0" destOrd="0" presId="urn:microsoft.com/office/officeart/2016/7/layout/HorizontalActionList"/>
    <dgm:cxn modelId="{5D158F5E-C92A-6743-936B-93B7CC1C8CD9}" type="presOf" srcId="{2DF0DD58-6079-446B-8B10-96A2176D72D5}" destId="{34ED09EF-5000-2C4C-B372-CD84AF306030}" srcOrd="0" destOrd="1" presId="urn:microsoft.com/office/officeart/2016/7/layout/HorizontalActionList"/>
    <dgm:cxn modelId="{A6317F6E-0363-BC45-A2D3-0EFB3225FEF0}" type="presOf" srcId="{2AF25923-5CB3-4BE6-A551-4D7B18BA7A10}" destId="{13D33A9D-8AAF-6042-A760-9E4F5EC997EC}" srcOrd="0" destOrd="0" presId="urn:microsoft.com/office/officeart/2016/7/layout/HorizontalActionList"/>
    <dgm:cxn modelId="{B9698671-D5CE-458C-BA2F-7D4CB7C58F8C}" srcId="{415D2F8C-286C-4E6E-A805-AFD12403A478}" destId="{5F7A4EDE-332E-4C79-87BF-040AA948DB75}" srcOrd="2" destOrd="0" parTransId="{F329B5D5-62B3-4719-9953-DFF5EB4D209A}" sibTransId="{E1B48CE1-14E7-48B5-8F98-F17E90F11639}"/>
    <dgm:cxn modelId="{AD09D17D-B423-174F-8F9A-F333959277D4}" type="presOf" srcId="{10CFD6EC-379C-40E0-B277-C0A19C27C34A}" destId="{13D33A9D-8AAF-6042-A760-9E4F5EC997EC}" srcOrd="0" destOrd="1" presId="urn:microsoft.com/office/officeart/2016/7/layout/HorizontalActionList"/>
    <dgm:cxn modelId="{F8C43DAE-7854-5048-B5DF-EC15678E268F}" type="presOf" srcId="{F9E36F55-9DF0-4DD1-B7D5-559B028823B2}" destId="{53DCC0AF-94FB-B94F-97BE-8986ABFAB0AA}" srcOrd="0" destOrd="1" presId="urn:microsoft.com/office/officeart/2016/7/layout/HorizontalActionList"/>
    <dgm:cxn modelId="{BA36B4B3-567E-4560-98A5-D5298ABD7DDD}" srcId="{2AF25923-5CB3-4BE6-A551-4D7B18BA7A10}" destId="{10CFD6EC-379C-40E0-B277-C0A19C27C34A}" srcOrd="0" destOrd="0" parTransId="{BCA9201D-CC18-4DFC-A34F-D7F7B0DE2455}" sibTransId="{7677B6B3-A757-49B1-820E-562901A9A40E}"/>
    <dgm:cxn modelId="{26F12EBB-21D4-4FA3-A1B2-CAE4F7A70588}" srcId="{A36F8C66-4862-4768-81F4-B2303FAB13C8}" destId="{62461625-1777-453F-988F-850A6F0D7630}" srcOrd="0" destOrd="0" parTransId="{905CACAD-69D7-49A9-9C83-B10DB726B839}" sibTransId="{B3E3D86C-7C6C-4D7C-9FC1-3321ABBBAA62}"/>
    <dgm:cxn modelId="{0516DCC7-04C2-475E-A6C3-3A2D7CD56B5B}" srcId="{5F7A4EDE-332E-4C79-87BF-040AA948DB75}" destId="{127E8C6A-6A8F-43B2-BF7A-4DE0873D969B}" srcOrd="0" destOrd="0" parTransId="{32A4E8C5-7965-48DB-A6D5-3C0BD22EFAEB}" sibTransId="{5EB2C8F9-E94F-425F-9BBF-85BA93941C67}"/>
    <dgm:cxn modelId="{D3C09EC8-2359-FF46-8B67-4D3C63D6033E}" type="presOf" srcId="{5F7A4EDE-332E-4C79-87BF-040AA948DB75}" destId="{2C724728-4629-D944-BEC1-8A4F655A6452}" srcOrd="0" destOrd="0" presId="urn:microsoft.com/office/officeart/2016/7/layout/HorizontalActionList"/>
    <dgm:cxn modelId="{F7066ED1-2E48-4331-A701-1B5E076B74D3}" srcId="{7A2B1595-8C1B-49BE-AACA-D3597FDE3ACE}" destId="{2AE06F10-9B7D-4B20-8A81-F78C471D78D3}" srcOrd="0" destOrd="0" parTransId="{4978C6C5-2CF8-4EFE-8A9A-7AD13A1B2E27}" sibTransId="{5F96C659-065C-4B82-A5EC-081ECBCA23D8}"/>
    <dgm:cxn modelId="{66CB92E4-400F-E342-BC8F-4A6311909675}" type="presOf" srcId="{2AE06F10-9B7D-4B20-8A81-F78C471D78D3}" destId="{34ED09EF-5000-2C4C-B372-CD84AF306030}" srcOrd="0" destOrd="0" presId="urn:microsoft.com/office/officeart/2016/7/layout/HorizontalActionList"/>
    <dgm:cxn modelId="{3B17F2E7-CC55-A141-B3DC-A5859368A2F8}" type="presOf" srcId="{62461625-1777-453F-988F-850A6F0D7630}" destId="{FAC8F5E4-8587-614F-9F6E-A5B582A18FE0}" srcOrd="0" destOrd="1" presId="urn:microsoft.com/office/officeart/2016/7/layout/HorizontalActionList"/>
    <dgm:cxn modelId="{210A4AEF-63B7-1B4A-9455-2A2418E6604A}" type="presOf" srcId="{7A2B1595-8C1B-49BE-AACA-D3597FDE3ACE}" destId="{1CA22CBA-F971-3B45-A6F1-E3038916AA02}" srcOrd="0" destOrd="0" presId="urn:microsoft.com/office/officeart/2016/7/layout/HorizontalActionList"/>
    <dgm:cxn modelId="{6648CEF7-E23C-CE41-B383-69177280629F}" type="presOf" srcId="{127E8C6A-6A8F-43B2-BF7A-4DE0873D969B}" destId="{53DCC0AF-94FB-B94F-97BE-8986ABFAB0AA}" srcOrd="0" destOrd="0" presId="urn:microsoft.com/office/officeart/2016/7/layout/HorizontalActionList"/>
    <dgm:cxn modelId="{F32B62FB-C0DE-C146-8FC0-6ADAAA29318F}" type="presOf" srcId="{415D2F8C-286C-4E6E-A805-AFD12403A478}" destId="{8A0FB576-143F-984F-B14D-404C44283E8A}" srcOrd="0" destOrd="0" presId="urn:microsoft.com/office/officeart/2016/7/layout/HorizontalActionList"/>
    <dgm:cxn modelId="{9A893DFC-EDAA-0C45-A9FB-3A1D07E79B89}" type="presParOf" srcId="{8A0FB576-143F-984F-B14D-404C44283E8A}" destId="{471CC8C0-AD25-8B49-B0F1-593E41D35675}" srcOrd="0" destOrd="0" presId="urn:microsoft.com/office/officeart/2016/7/layout/HorizontalActionList"/>
    <dgm:cxn modelId="{30549D4C-BF61-4B48-9D8F-5B8136E8DD26}" type="presParOf" srcId="{471CC8C0-AD25-8B49-B0F1-593E41D35675}" destId="{1CA22CBA-F971-3B45-A6F1-E3038916AA02}" srcOrd="0" destOrd="0" presId="urn:microsoft.com/office/officeart/2016/7/layout/HorizontalActionList"/>
    <dgm:cxn modelId="{AE3DFED7-35A5-F149-B909-672F658451EA}" type="presParOf" srcId="{471CC8C0-AD25-8B49-B0F1-593E41D35675}" destId="{34ED09EF-5000-2C4C-B372-CD84AF306030}" srcOrd="1" destOrd="0" presId="urn:microsoft.com/office/officeart/2016/7/layout/HorizontalActionList"/>
    <dgm:cxn modelId="{F2196F95-2023-A14C-AE13-A4F08DF98E1C}" type="presParOf" srcId="{8A0FB576-143F-984F-B14D-404C44283E8A}" destId="{7F2514E9-3999-A54B-90B5-572C95F50D7D}" srcOrd="1" destOrd="0" presId="urn:microsoft.com/office/officeart/2016/7/layout/HorizontalActionList"/>
    <dgm:cxn modelId="{3CF80618-7215-A146-884D-8E8BA2ADEE53}" type="presParOf" srcId="{8A0FB576-143F-984F-B14D-404C44283E8A}" destId="{EF3B7D69-F373-D347-AFC1-57EC06C1DA5C}" srcOrd="2" destOrd="0" presId="urn:microsoft.com/office/officeart/2016/7/layout/HorizontalActionList"/>
    <dgm:cxn modelId="{118A3641-F58C-3943-BA37-6414BE97FE20}" type="presParOf" srcId="{EF3B7D69-F373-D347-AFC1-57EC06C1DA5C}" destId="{46188DB5-049E-2E42-9816-19FC0B696551}" srcOrd="0" destOrd="0" presId="urn:microsoft.com/office/officeart/2016/7/layout/HorizontalActionList"/>
    <dgm:cxn modelId="{0A15BDEE-45D3-C74C-B3FA-2BE20AB1FE71}" type="presParOf" srcId="{EF3B7D69-F373-D347-AFC1-57EC06C1DA5C}" destId="{FAC8F5E4-8587-614F-9F6E-A5B582A18FE0}" srcOrd="1" destOrd="0" presId="urn:microsoft.com/office/officeart/2016/7/layout/HorizontalActionList"/>
    <dgm:cxn modelId="{2F50AEDD-5B2E-3D47-97DB-EFA32C92CE00}" type="presParOf" srcId="{8A0FB576-143F-984F-B14D-404C44283E8A}" destId="{CC10E5BB-28E1-044F-BAE1-103487AC6EF9}" srcOrd="3" destOrd="0" presId="urn:microsoft.com/office/officeart/2016/7/layout/HorizontalActionList"/>
    <dgm:cxn modelId="{B48E29D3-B3DF-E14C-A02B-9BF74F872CD0}" type="presParOf" srcId="{8A0FB576-143F-984F-B14D-404C44283E8A}" destId="{0B2BDFB5-1EA1-754B-BC6B-911677152948}" srcOrd="4" destOrd="0" presId="urn:microsoft.com/office/officeart/2016/7/layout/HorizontalActionList"/>
    <dgm:cxn modelId="{0D3A5952-0116-E643-BA7D-15923E53D26B}" type="presParOf" srcId="{0B2BDFB5-1EA1-754B-BC6B-911677152948}" destId="{2C724728-4629-D944-BEC1-8A4F655A6452}" srcOrd="0" destOrd="0" presId="urn:microsoft.com/office/officeart/2016/7/layout/HorizontalActionList"/>
    <dgm:cxn modelId="{2E80DEBD-CBB2-E24A-9305-53A489D8D34E}" type="presParOf" srcId="{0B2BDFB5-1EA1-754B-BC6B-911677152948}" destId="{53DCC0AF-94FB-B94F-97BE-8986ABFAB0AA}" srcOrd="1" destOrd="0" presId="urn:microsoft.com/office/officeart/2016/7/layout/HorizontalActionList"/>
    <dgm:cxn modelId="{F9AD77C2-4C11-6449-A57A-745E9B85C874}" type="presParOf" srcId="{8A0FB576-143F-984F-B14D-404C44283E8A}" destId="{81855A71-2869-084A-82DD-06EB6DA7B354}" srcOrd="5" destOrd="0" presId="urn:microsoft.com/office/officeart/2016/7/layout/HorizontalActionList"/>
    <dgm:cxn modelId="{F78A14C5-B28D-D44B-9A99-9B16DF87D178}" type="presParOf" srcId="{8A0FB576-143F-984F-B14D-404C44283E8A}" destId="{15EABBA7-EB8A-DC4C-A33F-DEB804365EE7}" srcOrd="6" destOrd="0" presId="urn:microsoft.com/office/officeart/2016/7/layout/HorizontalActionList"/>
    <dgm:cxn modelId="{E4705BDA-94A8-9844-B94B-414F48370072}" type="presParOf" srcId="{15EABBA7-EB8A-DC4C-A33F-DEB804365EE7}" destId="{62E02991-831A-C64F-91F4-303C0B08CC68}" srcOrd="0" destOrd="0" presId="urn:microsoft.com/office/officeart/2016/7/layout/HorizontalActionList"/>
    <dgm:cxn modelId="{464E6600-D7A3-4547-8718-F490FA9BBB78}" type="presParOf" srcId="{15EABBA7-EB8A-DC4C-A33F-DEB804365EE7}" destId="{13D33A9D-8AAF-6042-A760-9E4F5EC997E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B7E32-B00B-4904-957A-2FADE901C6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759F2A0-D319-4B28-86AB-DFEA30002769}">
      <dgm:prSet/>
      <dgm:spPr/>
      <dgm:t>
        <a:bodyPr/>
        <a:lstStyle/>
        <a:p>
          <a:r>
            <a:rPr lang="en-US"/>
            <a:t>Exercise scope and objectives</a:t>
          </a:r>
        </a:p>
      </dgm:t>
    </dgm:pt>
    <dgm:pt modelId="{573C5662-5028-4EB5-80FE-6BED10EFF3A9}" type="parTrans" cxnId="{F0B099E3-35DA-46D8-AE5A-7F2972C217A7}">
      <dgm:prSet/>
      <dgm:spPr/>
      <dgm:t>
        <a:bodyPr/>
        <a:lstStyle/>
        <a:p>
          <a:endParaRPr lang="en-US"/>
        </a:p>
      </dgm:t>
    </dgm:pt>
    <dgm:pt modelId="{3BD1E0F2-C830-4971-8BA7-071FFA500611}" type="sibTrans" cxnId="{F0B099E3-35DA-46D8-AE5A-7F2972C217A7}">
      <dgm:prSet/>
      <dgm:spPr/>
      <dgm:t>
        <a:bodyPr/>
        <a:lstStyle/>
        <a:p>
          <a:endParaRPr lang="en-US"/>
        </a:p>
      </dgm:t>
    </dgm:pt>
    <dgm:pt modelId="{85A12C8A-ADF1-49E4-9030-C322FCCA77FA}">
      <dgm:prSet/>
      <dgm:spPr/>
      <dgm:t>
        <a:bodyPr/>
        <a:lstStyle/>
        <a:p>
          <a:r>
            <a:rPr lang="en-US"/>
            <a:t>What’s the endgame?</a:t>
          </a:r>
        </a:p>
      </dgm:t>
    </dgm:pt>
    <dgm:pt modelId="{D09072B0-112F-4D34-B059-F85F8C72F593}" type="parTrans" cxnId="{044B71EE-78D2-47A6-A2F7-A061AA14AA06}">
      <dgm:prSet/>
      <dgm:spPr/>
      <dgm:t>
        <a:bodyPr/>
        <a:lstStyle/>
        <a:p>
          <a:endParaRPr lang="en-US"/>
        </a:p>
      </dgm:t>
    </dgm:pt>
    <dgm:pt modelId="{38B8A5E3-4C73-41EF-994A-B62875B67E9B}" type="sibTrans" cxnId="{044B71EE-78D2-47A6-A2F7-A061AA14AA06}">
      <dgm:prSet/>
      <dgm:spPr/>
      <dgm:t>
        <a:bodyPr/>
        <a:lstStyle/>
        <a:p>
          <a:endParaRPr lang="en-US"/>
        </a:p>
      </dgm:t>
    </dgm:pt>
    <dgm:pt modelId="{CC0A7A42-2AD6-40B1-BF12-96F5E1260771}">
      <dgm:prSet/>
      <dgm:spPr/>
      <dgm:t>
        <a:bodyPr/>
        <a:lstStyle/>
        <a:p>
          <a:r>
            <a:rPr lang="en-US"/>
            <a:t>Methodology</a:t>
          </a:r>
        </a:p>
      </dgm:t>
    </dgm:pt>
    <dgm:pt modelId="{13541452-1945-4848-8FA1-2220DDD4E23F}" type="parTrans" cxnId="{E7BD1B20-0A46-4484-8B20-FB47A3D5F4AD}">
      <dgm:prSet/>
      <dgm:spPr/>
      <dgm:t>
        <a:bodyPr/>
        <a:lstStyle/>
        <a:p>
          <a:endParaRPr lang="en-US"/>
        </a:p>
      </dgm:t>
    </dgm:pt>
    <dgm:pt modelId="{F5CEE04C-4A48-495A-846D-F49C5A90F52D}" type="sibTrans" cxnId="{E7BD1B20-0A46-4484-8B20-FB47A3D5F4AD}">
      <dgm:prSet/>
      <dgm:spPr/>
      <dgm:t>
        <a:bodyPr/>
        <a:lstStyle/>
        <a:p>
          <a:endParaRPr lang="en-US"/>
        </a:p>
      </dgm:t>
    </dgm:pt>
    <dgm:pt modelId="{8054E84E-42BF-486D-A30F-58C03F1AD443}">
      <dgm:prSet/>
      <dgm:spPr/>
      <dgm:t>
        <a:bodyPr/>
        <a:lstStyle/>
        <a:p>
          <a:r>
            <a:rPr lang="en-US"/>
            <a:t>Detailed explanation of the exercise</a:t>
          </a:r>
        </a:p>
      </dgm:t>
    </dgm:pt>
    <dgm:pt modelId="{A61CA900-59EC-4208-85A4-39D9145D7F4A}" type="parTrans" cxnId="{423D4E75-F532-480F-AA89-2B0152718F9B}">
      <dgm:prSet/>
      <dgm:spPr/>
      <dgm:t>
        <a:bodyPr/>
        <a:lstStyle/>
        <a:p>
          <a:endParaRPr lang="en-US"/>
        </a:p>
      </dgm:t>
    </dgm:pt>
    <dgm:pt modelId="{FAB41F9A-C64A-4AE6-A301-8F7E2A1A27DC}" type="sibTrans" cxnId="{423D4E75-F532-480F-AA89-2B0152718F9B}">
      <dgm:prSet/>
      <dgm:spPr/>
      <dgm:t>
        <a:bodyPr/>
        <a:lstStyle/>
        <a:p>
          <a:endParaRPr lang="en-US"/>
        </a:p>
      </dgm:t>
    </dgm:pt>
    <dgm:pt modelId="{D613C561-C3F1-4EFF-A9C4-596F3087F68F}">
      <dgm:prSet/>
      <dgm:spPr/>
      <dgm:t>
        <a:bodyPr/>
        <a:lstStyle/>
        <a:p>
          <a:r>
            <a:rPr lang="en-US"/>
            <a:t>What worked? What didn’t work?</a:t>
          </a:r>
        </a:p>
      </dgm:t>
    </dgm:pt>
    <dgm:pt modelId="{249A9181-5520-4309-B9B9-B7A06171242F}" type="parTrans" cxnId="{D32F58DA-10EB-4B50-972A-9C3BFC35466C}">
      <dgm:prSet/>
      <dgm:spPr/>
      <dgm:t>
        <a:bodyPr/>
        <a:lstStyle/>
        <a:p>
          <a:endParaRPr lang="en-US"/>
        </a:p>
      </dgm:t>
    </dgm:pt>
    <dgm:pt modelId="{060FF135-7408-4D50-9FC5-D2547C2CCC41}" type="sibTrans" cxnId="{D32F58DA-10EB-4B50-972A-9C3BFC35466C}">
      <dgm:prSet/>
      <dgm:spPr/>
      <dgm:t>
        <a:bodyPr/>
        <a:lstStyle/>
        <a:p>
          <a:endParaRPr lang="en-US"/>
        </a:p>
      </dgm:t>
    </dgm:pt>
    <dgm:pt modelId="{0C0FE7C1-B49B-4D10-832B-7904590F4E02}">
      <dgm:prSet/>
      <dgm:spPr/>
      <dgm:t>
        <a:bodyPr/>
        <a:lstStyle/>
        <a:p>
          <a:r>
            <a:rPr lang="en-US"/>
            <a:t>The good and the bad</a:t>
          </a:r>
        </a:p>
      </dgm:t>
    </dgm:pt>
    <dgm:pt modelId="{C3D205BA-054B-4624-8B8D-ABF8B7234BAB}" type="parTrans" cxnId="{BA1BD2DE-AEB7-421E-BC6C-88C518226684}">
      <dgm:prSet/>
      <dgm:spPr/>
      <dgm:t>
        <a:bodyPr/>
        <a:lstStyle/>
        <a:p>
          <a:endParaRPr lang="en-US"/>
        </a:p>
      </dgm:t>
    </dgm:pt>
    <dgm:pt modelId="{82AC6887-03F3-49D0-A788-1C14A63B332F}" type="sibTrans" cxnId="{BA1BD2DE-AEB7-421E-BC6C-88C518226684}">
      <dgm:prSet/>
      <dgm:spPr/>
      <dgm:t>
        <a:bodyPr/>
        <a:lstStyle/>
        <a:p>
          <a:endParaRPr lang="en-US"/>
        </a:p>
      </dgm:t>
    </dgm:pt>
    <dgm:pt modelId="{B95FB62C-13B9-4816-BA74-2E73AF51A718}">
      <dgm:prSet/>
      <dgm:spPr/>
      <dgm:t>
        <a:bodyPr/>
        <a:lstStyle/>
        <a:p>
          <a:r>
            <a:rPr lang="en-US"/>
            <a:t>Next steps</a:t>
          </a:r>
        </a:p>
      </dgm:t>
    </dgm:pt>
    <dgm:pt modelId="{F7F9616E-B6DA-4566-AE29-5670CFF19371}" type="parTrans" cxnId="{F1B5DF18-CE9B-4AD3-B5ED-D7019AD026F0}">
      <dgm:prSet/>
      <dgm:spPr/>
      <dgm:t>
        <a:bodyPr/>
        <a:lstStyle/>
        <a:p>
          <a:endParaRPr lang="en-US"/>
        </a:p>
      </dgm:t>
    </dgm:pt>
    <dgm:pt modelId="{3A2700C4-588D-49F5-B23E-9300F9B58EC9}" type="sibTrans" cxnId="{F1B5DF18-CE9B-4AD3-B5ED-D7019AD026F0}">
      <dgm:prSet/>
      <dgm:spPr/>
      <dgm:t>
        <a:bodyPr/>
        <a:lstStyle/>
        <a:p>
          <a:endParaRPr lang="en-US"/>
        </a:p>
      </dgm:t>
    </dgm:pt>
    <dgm:pt modelId="{5640FD5E-EBB2-4BD6-95F3-F084FD14ADA4}">
      <dgm:prSet/>
      <dgm:spPr/>
      <dgm:t>
        <a:bodyPr/>
        <a:lstStyle/>
        <a:p>
          <a:r>
            <a:rPr lang="en-US"/>
            <a:t>Update procedures, add a new set of tools</a:t>
          </a:r>
        </a:p>
      </dgm:t>
    </dgm:pt>
    <dgm:pt modelId="{B2899C0E-AEF2-44D6-BF0C-C4D517F405C8}" type="parTrans" cxnId="{5B75FFA2-F47B-4F84-8ECA-88BA1DBDD889}">
      <dgm:prSet/>
      <dgm:spPr/>
      <dgm:t>
        <a:bodyPr/>
        <a:lstStyle/>
        <a:p>
          <a:endParaRPr lang="en-US"/>
        </a:p>
      </dgm:t>
    </dgm:pt>
    <dgm:pt modelId="{2005B8E7-3CB3-4528-9440-028CE723888B}" type="sibTrans" cxnId="{5B75FFA2-F47B-4F84-8ECA-88BA1DBDD889}">
      <dgm:prSet/>
      <dgm:spPr/>
      <dgm:t>
        <a:bodyPr/>
        <a:lstStyle/>
        <a:p>
          <a:endParaRPr lang="en-US"/>
        </a:p>
      </dgm:t>
    </dgm:pt>
    <dgm:pt modelId="{93F02C8D-3B2F-4ED7-BA3A-A8895D6FA7DD}">
      <dgm:prSet/>
      <dgm:spPr/>
      <dgm:t>
        <a:bodyPr/>
        <a:lstStyle/>
        <a:p>
          <a:r>
            <a:rPr lang="en-US"/>
            <a:t>Prepare for the next exercise</a:t>
          </a:r>
        </a:p>
      </dgm:t>
    </dgm:pt>
    <dgm:pt modelId="{7E464D96-37D0-4636-B644-1CA464B6D6AA}" type="parTrans" cxnId="{2A80C1C5-ACC2-49C7-94AA-45288065A0C5}">
      <dgm:prSet/>
      <dgm:spPr/>
      <dgm:t>
        <a:bodyPr/>
        <a:lstStyle/>
        <a:p>
          <a:endParaRPr lang="en-US"/>
        </a:p>
      </dgm:t>
    </dgm:pt>
    <dgm:pt modelId="{1A8CE437-3765-4E55-A735-D4D7B27266F7}" type="sibTrans" cxnId="{2A80C1C5-ACC2-49C7-94AA-45288065A0C5}">
      <dgm:prSet/>
      <dgm:spPr/>
      <dgm:t>
        <a:bodyPr/>
        <a:lstStyle/>
        <a:p>
          <a:endParaRPr lang="en-US"/>
        </a:p>
      </dgm:t>
    </dgm:pt>
    <dgm:pt modelId="{77C110A1-113E-48AA-802F-3F71152120FD}" type="pres">
      <dgm:prSet presAssocID="{5C6B7E32-B00B-4904-957A-2FADE901C6AE}" presName="root" presStyleCnt="0">
        <dgm:presLayoutVars>
          <dgm:dir/>
          <dgm:resizeHandles val="exact"/>
        </dgm:presLayoutVars>
      </dgm:prSet>
      <dgm:spPr/>
    </dgm:pt>
    <dgm:pt modelId="{8F7B8CF5-722A-40E7-85F7-9B15C87F162D}" type="pres">
      <dgm:prSet presAssocID="{2759F2A0-D319-4B28-86AB-DFEA30002769}" presName="compNode" presStyleCnt="0"/>
      <dgm:spPr/>
    </dgm:pt>
    <dgm:pt modelId="{7EC942F9-ADAE-4CD2-8443-65D4AB41D3CC}" type="pres">
      <dgm:prSet presAssocID="{2759F2A0-D319-4B28-86AB-DFEA30002769}" presName="bgRect" presStyleLbl="bgShp" presStyleIdx="0" presStyleCnt="4"/>
      <dgm:spPr/>
    </dgm:pt>
    <dgm:pt modelId="{CEE8E777-F1BC-4E44-B37F-105E3C55534B}" type="pres">
      <dgm:prSet presAssocID="{2759F2A0-D319-4B28-86AB-DFEA300027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70735F8-093E-4093-85F1-71C499D5AD04}" type="pres">
      <dgm:prSet presAssocID="{2759F2A0-D319-4B28-86AB-DFEA30002769}" presName="spaceRect" presStyleCnt="0"/>
      <dgm:spPr/>
    </dgm:pt>
    <dgm:pt modelId="{7E171407-5E34-474E-889C-5761B8505F1E}" type="pres">
      <dgm:prSet presAssocID="{2759F2A0-D319-4B28-86AB-DFEA30002769}" presName="parTx" presStyleLbl="revTx" presStyleIdx="0" presStyleCnt="8">
        <dgm:presLayoutVars>
          <dgm:chMax val="0"/>
          <dgm:chPref val="0"/>
        </dgm:presLayoutVars>
      </dgm:prSet>
      <dgm:spPr/>
    </dgm:pt>
    <dgm:pt modelId="{881FA3E6-D261-4C84-A595-8ABCA826EED4}" type="pres">
      <dgm:prSet presAssocID="{2759F2A0-D319-4B28-86AB-DFEA30002769}" presName="desTx" presStyleLbl="revTx" presStyleIdx="1" presStyleCnt="8">
        <dgm:presLayoutVars/>
      </dgm:prSet>
      <dgm:spPr/>
    </dgm:pt>
    <dgm:pt modelId="{C8F50389-A016-4272-BFFD-16DABEDBCF43}" type="pres">
      <dgm:prSet presAssocID="{3BD1E0F2-C830-4971-8BA7-071FFA500611}" presName="sibTrans" presStyleCnt="0"/>
      <dgm:spPr/>
    </dgm:pt>
    <dgm:pt modelId="{51C4841C-8C45-4568-8F90-4061678D5373}" type="pres">
      <dgm:prSet presAssocID="{CC0A7A42-2AD6-40B1-BF12-96F5E1260771}" presName="compNode" presStyleCnt="0"/>
      <dgm:spPr/>
    </dgm:pt>
    <dgm:pt modelId="{C8C2D847-8095-441D-986A-44B884090BF8}" type="pres">
      <dgm:prSet presAssocID="{CC0A7A42-2AD6-40B1-BF12-96F5E1260771}" presName="bgRect" presStyleLbl="bgShp" presStyleIdx="1" presStyleCnt="4"/>
      <dgm:spPr/>
    </dgm:pt>
    <dgm:pt modelId="{BEEA917C-6C13-4B7B-B9DF-F9C851E93668}" type="pres">
      <dgm:prSet presAssocID="{CC0A7A42-2AD6-40B1-BF12-96F5E12607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63DA15F-829D-408F-B08E-8917B5CFCC6D}" type="pres">
      <dgm:prSet presAssocID="{CC0A7A42-2AD6-40B1-BF12-96F5E1260771}" presName="spaceRect" presStyleCnt="0"/>
      <dgm:spPr/>
    </dgm:pt>
    <dgm:pt modelId="{9B0467FE-7C41-480B-A4EB-F41DEB4D4D0F}" type="pres">
      <dgm:prSet presAssocID="{CC0A7A42-2AD6-40B1-BF12-96F5E1260771}" presName="parTx" presStyleLbl="revTx" presStyleIdx="2" presStyleCnt="8">
        <dgm:presLayoutVars>
          <dgm:chMax val="0"/>
          <dgm:chPref val="0"/>
        </dgm:presLayoutVars>
      </dgm:prSet>
      <dgm:spPr/>
    </dgm:pt>
    <dgm:pt modelId="{3889E799-A33D-479A-9F56-34A75F8B8865}" type="pres">
      <dgm:prSet presAssocID="{CC0A7A42-2AD6-40B1-BF12-96F5E1260771}" presName="desTx" presStyleLbl="revTx" presStyleIdx="3" presStyleCnt="8">
        <dgm:presLayoutVars/>
      </dgm:prSet>
      <dgm:spPr/>
    </dgm:pt>
    <dgm:pt modelId="{2F24FE10-6292-4450-ADC4-BB87330811CB}" type="pres">
      <dgm:prSet presAssocID="{F5CEE04C-4A48-495A-846D-F49C5A90F52D}" presName="sibTrans" presStyleCnt="0"/>
      <dgm:spPr/>
    </dgm:pt>
    <dgm:pt modelId="{5E25A2BA-5577-4AF0-8250-C68F3F0BC252}" type="pres">
      <dgm:prSet presAssocID="{D613C561-C3F1-4EFF-A9C4-596F3087F68F}" presName="compNode" presStyleCnt="0"/>
      <dgm:spPr/>
    </dgm:pt>
    <dgm:pt modelId="{B6E7DA0A-6F88-462D-B073-989FC16698E5}" type="pres">
      <dgm:prSet presAssocID="{D613C561-C3F1-4EFF-A9C4-596F3087F68F}" presName="bgRect" presStyleLbl="bgShp" presStyleIdx="2" presStyleCnt="4"/>
      <dgm:spPr/>
    </dgm:pt>
    <dgm:pt modelId="{D141F30F-4F29-4490-B62A-0B9BCB4F919A}" type="pres">
      <dgm:prSet presAssocID="{D613C561-C3F1-4EFF-A9C4-596F3087F6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8C3E76EB-BF93-4215-9E06-FC2459673DF5}" type="pres">
      <dgm:prSet presAssocID="{D613C561-C3F1-4EFF-A9C4-596F3087F68F}" presName="spaceRect" presStyleCnt="0"/>
      <dgm:spPr/>
    </dgm:pt>
    <dgm:pt modelId="{49A50595-4314-491B-9E5F-32B7386BE039}" type="pres">
      <dgm:prSet presAssocID="{D613C561-C3F1-4EFF-A9C4-596F3087F68F}" presName="parTx" presStyleLbl="revTx" presStyleIdx="4" presStyleCnt="8">
        <dgm:presLayoutVars>
          <dgm:chMax val="0"/>
          <dgm:chPref val="0"/>
        </dgm:presLayoutVars>
      </dgm:prSet>
      <dgm:spPr/>
    </dgm:pt>
    <dgm:pt modelId="{67BEF2AB-3181-44F7-8FBF-7484FA078927}" type="pres">
      <dgm:prSet presAssocID="{D613C561-C3F1-4EFF-A9C4-596F3087F68F}" presName="desTx" presStyleLbl="revTx" presStyleIdx="5" presStyleCnt="8">
        <dgm:presLayoutVars/>
      </dgm:prSet>
      <dgm:spPr/>
    </dgm:pt>
    <dgm:pt modelId="{771EA385-64D9-4C17-9662-B5F1EFBC2BA7}" type="pres">
      <dgm:prSet presAssocID="{060FF135-7408-4D50-9FC5-D2547C2CCC41}" presName="sibTrans" presStyleCnt="0"/>
      <dgm:spPr/>
    </dgm:pt>
    <dgm:pt modelId="{09AE4B96-A719-4C4E-8C6F-163362148780}" type="pres">
      <dgm:prSet presAssocID="{B95FB62C-13B9-4816-BA74-2E73AF51A718}" presName="compNode" presStyleCnt="0"/>
      <dgm:spPr/>
    </dgm:pt>
    <dgm:pt modelId="{C23A0096-5695-41EA-8E4E-B77F6B0FF1A2}" type="pres">
      <dgm:prSet presAssocID="{B95FB62C-13B9-4816-BA74-2E73AF51A718}" presName="bgRect" presStyleLbl="bgShp" presStyleIdx="3" presStyleCnt="4"/>
      <dgm:spPr/>
    </dgm:pt>
    <dgm:pt modelId="{22995C9B-5850-497B-B543-86AEDA21DFCB}" type="pres">
      <dgm:prSet presAssocID="{B95FB62C-13B9-4816-BA74-2E73AF51A7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028BE56-4590-401E-B0C0-9A994DB430CB}" type="pres">
      <dgm:prSet presAssocID="{B95FB62C-13B9-4816-BA74-2E73AF51A718}" presName="spaceRect" presStyleCnt="0"/>
      <dgm:spPr/>
    </dgm:pt>
    <dgm:pt modelId="{58575DEF-2318-431B-9840-5A18F66C0078}" type="pres">
      <dgm:prSet presAssocID="{B95FB62C-13B9-4816-BA74-2E73AF51A718}" presName="parTx" presStyleLbl="revTx" presStyleIdx="6" presStyleCnt="8">
        <dgm:presLayoutVars>
          <dgm:chMax val="0"/>
          <dgm:chPref val="0"/>
        </dgm:presLayoutVars>
      </dgm:prSet>
      <dgm:spPr/>
    </dgm:pt>
    <dgm:pt modelId="{74661523-0804-4731-9DC9-85535E0CA549}" type="pres">
      <dgm:prSet presAssocID="{B95FB62C-13B9-4816-BA74-2E73AF51A718}" presName="desTx" presStyleLbl="revTx" presStyleIdx="7" presStyleCnt="8">
        <dgm:presLayoutVars/>
      </dgm:prSet>
      <dgm:spPr/>
    </dgm:pt>
  </dgm:ptLst>
  <dgm:cxnLst>
    <dgm:cxn modelId="{F1B5DF18-CE9B-4AD3-B5ED-D7019AD026F0}" srcId="{5C6B7E32-B00B-4904-957A-2FADE901C6AE}" destId="{B95FB62C-13B9-4816-BA74-2E73AF51A718}" srcOrd="3" destOrd="0" parTransId="{F7F9616E-B6DA-4566-AE29-5670CFF19371}" sibTransId="{3A2700C4-588D-49F5-B23E-9300F9B58EC9}"/>
    <dgm:cxn modelId="{E7BD1B20-0A46-4484-8B20-FB47A3D5F4AD}" srcId="{5C6B7E32-B00B-4904-957A-2FADE901C6AE}" destId="{CC0A7A42-2AD6-40B1-BF12-96F5E1260771}" srcOrd="1" destOrd="0" parTransId="{13541452-1945-4848-8FA1-2220DDD4E23F}" sibTransId="{F5CEE04C-4A48-495A-846D-F49C5A90F52D}"/>
    <dgm:cxn modelId="{18E08527-421F-424D-9E85-F9998131154C}" type="presOf" srcId="{5640FD5E-EBB2-4BD6-95F3-F084FD14ADA4}" destId="{74661523-0804-4731-9DC9-85535E0CA549}" srcOrd="0" destOrd="0" presId="urn:microsoft.com/office/officeart/2018/2/layout/IconVerticalSolidList"/>
    <dgm:cxn modelId="{252E882F-67F6-443F-AD01-C22AD4AC7774}" type="presOf" srcId="{B95FB62C-13B9-4816-BA74-2E73AF51A718}" destId="{58575DEF-2318-431B-9840-5A18F66C0078}" srcOrd="0" destOrd="0" presId="urn:microsoft.com/office/officeart/2018/2/layout/IconVerticalSolidList"/>
    <dgm:cxn modelId="{EA3A4049-F2B5-495E-844E-16E7171A1B8B}" type="presOf" srcId="{2759F2A0-D319-4B28-86AB-DFEA30002769}" destId="{7E171407-5E34-474E-889C-5761B8505F1E}" srcOrd="0" destOrd="0" presId="urn:microsoft.com/office/officeart/2018/2/layout/IconVerticalSolidList"/>
    <dgm:cxn modelId="{7F14465B-030E-40DE-B58C-C73CB2F6B308}" type="presOf" srcId="{CC0A7A42-2AD6-40B1-BF12-96F5E1260771}" destId="{9B0467FE-7C41-480B-A4EB-F41DEB4D4D0F}" srcOrd="0" destOrd="0" presId="urn:microsoft.com/office/officeart/2018/2/layout/IconVerticalSolidList"/>
    <dgm:cxn modelId="{2E22746C-4940-42DC-95B5-1C8FD72F57F2}" type="presOf" srcId="{93F02C8D-3B2F-4ED7-BA3A-A8895D6FA7DD}" destId="{74661523-0804-4731-9DC9-85535E0CA549}" srcOrd="0" destOrd="1" presId="urn:microsoft.com/office/officeart/2018/2/layout/IconVerticalSolidList"/>
    <dgm:cxn modelId="{423D4E75-F532-480F-AA89-2B0152718F9B}" srcId="{CC0A7A42-2AD6-40B1-BF12-96F5E1260771}" destId="{8054E84E-42BF-486D-A30F-58C03F1AD443}" srcOrd="0" destOrd="0" parTransId="{A61CA900-59EC-4208-85A4-39D9145D7F4A}" sibTransId="{FAB41F9A-C64A-4AE6-A301-8F7E2A1A27DC}"/>
    <dgm:cxn modelId="{7D626685-62EB-4CC4-9CD4-91E691F2DDA2}" type="presOf" srcId="{D613C561-C3F1-4EFF-A9C4-596F3087F68F}" destId="{49A50595-4314-491B-9E5F-32B7386BE039}" srcOrd="0" destOrd="0" presId="urn:microsoft.com/office/officeart/2018/2/layout/IconVerticalSolidList"/>
    <dgm:cxn modelId="{D926858E-23F3-415E-A91A-EB73BE788CB0}" type="presOf" srcId="{85A12C8A-ADF1-49E4-9030-C322FCCA77FA}" destId="{881FA3E6-D261-4C84-A595-8ABCA826EED4}" srcOrd="0" destOrd="0" presId="urn:microsoft.com/office/officeart/2018/2/layout/IconVerticalSolidList"/>
    <dgm:cxn modelId="{47399B98-7B18-46CE-805F-FBC126FF8C77}" type="presOf" srcId="{8054E84E-42BF-486D-A30F-58C03F1AD443}" destId="{3889E799-A33D-479A-9F56-34A75F8B8865}" srcOrd="0" destOrd="0" presId="urn:microsoft.com/office/officeart/2018/2/layout/IconVerticalSolidList"/>
    <dgm:cxn modelId="{5B75FFA2-F47B-4F84-8ECA-88BA1DBDD889}" srcId="{B95FB62C-13B9-4816-BA74-2E73AF51A718}" destId="{5640FD5E-EBB2-4BD6-95F3-F084FD14ADA4}" srcOrd="0" destOrd="0" parTransId="{B2899C0E-AEF2-44D6-BF0C-C4D517F405C8}" sibTransId="{2005B8E7-3CB3-4528-9440-028CE723888B}"/>
    <dgm:cxn modelId="{2A80C1C5-ACC2-49C7-94AA-45288065A0C5}" srcId="{B95FB62C-13B9-4816-BA74-2E73AF51A718}" destId="{93F02C8D-3B2F-4ED7-BA3A-A8895D6FA7DD}" srcOrd="1" destOrd="0" parTransId="{7E464D96-37D0-4636-B644-1CA464B6D6AA}" sibTransId="{1A8CE437-3765-4E55-A735-D4D7B27266F7}"/>
    <dgm:cxn modelId="{D32F58DA-10EB-4B50-972A-9C3BFC35466C}" srcId="{5C6B7E32-B00B-4904-957A-2FADE901C6AE}" destId="{D613C561-C3F1-4EFF-A9C4-596F3087F68F}" srcOrd="2" destOrd="0" parTransId="{249A9181-5520-4309-B9B9-B7A06171242F}" sibTransId="{060FF135-7408-4D50-9FC5-D2547C2CCC41}"/>
    <dgm:cxn modelId="{BA1BD2DE-AEB7-421E-BC6C-88C518226684}" srcId="{D613C561-C3F1-4EFF-A9C4-596F3087F68F}" destId="{0C0FE7C1-B49B-4D10-832B-7904590F4E02}" srcOrd="0" destOrd="0" parTransId="{C3D205BA-054B-4624-8B8D-ABF8B7234BAB}" sibTransId="{82AC6887-03F3-49D0-A788-1C14A63B332F}"/>
    <dgm:cxn modelId="{F0B099E3-35DA-46D8-AE5A-7F2972C217A7}" srcId="{5C6B7E32-B00B-4904-957A-2FADE901C6AE}" destId="{2759F2A0-D319-4B28-86AB-DFEA30002769}" srcOrd="0" destOrd="0" parTransId="{573C5662-5028-4EB5-80FE-6BED10EFF3A9}" sibTransId="{3BD1E0F2-C830-4971-8BA7-071FFA500611}"/>
    <dgm:cxn modelId="{B2317CE6-50E3-43AE-8258-5BDF8FDB92B3}" type="presOf" srcId="{0C0FE7C1-B49B-4D10-832B-7904590F4E02}" destId="{67BEF2AB-3181-44F7-8FBF-7484FA078927}" srcOrd="0" destOrd="0" presId="urn:microsoft.com/office/officeart/2018/2/layout/IconVerticalSolidList"/>
    <dgm:cxn modelId="{044B71EE-78D2-47A6-A2F7-A061AA14AA06}" srcId="{2759F2A0-D319-4B28-86AB-DFEA30002769}" destId="{85A12C8A-ADF1-49E4-9030-C322FCCA77FA}" srcOrd="0" destOrd="0" parTransId="{D09072B0-112F-4D34-B059-F85F8C72F593}" sibTransId="{38B8A5E3-4C73-41EF-994A-B62875B67E9B}"/>
    <dgm:cxn modelId="{1E9960F5-914F-4236-9CE8-B5FB96E12D4D}" type="presOf" srcId="{5C6B7E32-B00B-4904-957A-2FADE901C6AE}" destId="{77C110A1-113E-48AA-802F-3F71152120FD}" srcOrd="0" destOrd="0" presId="urn:microsoft.com/office/officeart/2018/2/layout/IconVerticalSolidList"/>
    <dgm:cxn modelId="{D3437A29-DE69-4282-BF8B-BE8C9C36B477}" type="presParOf" srcId="{77C110A1-113E-48AA-802F-3F71152120FD}" destId="{8F7B8CF5-722A-40E7-85F7-9B15C87F162D}" srcOrd="0" destOrd="0" presId="urn:microsoft.com/office/officeart/2018/2/layout/IconVerticalSolidList"/>
    <dgm:cxn modelId="{BF42C42C-6B40-4052-8531-DD4C466AEA28}" type="presParOf" srcId="{8F7B8CF5-722A-40E7-85F7-9B15C87F162D}" destId="{7EC942F9-ADAE-4CD2-8443-65D4AB41D3CC}" srcOrd="0" destOrd="0" presId="urn:microsoft.com/office/officeart/2018/2/layout/IconVerticalSolidList"/>
    <dgm:cxn modelId="{7DD15A54-7414-41B4-AE9B-1D27A5C07B1A}" type="presParOf" srcId="{8F7B8CF5-722A-40E7-85F7-9B15C87F162D}" destId="{CEE8E777-F1BC-4E44-B37F-105E3C55534B}" srcOrd="1" destOrd="0" presId="urn:microsoft.com/office/officeart/2018/2/layout/IconVerticalSolidList"/>
    <dgm:cxn modelId="{07E87FE2-B7DA-4C26-AE7C-4D88527D6C6D}" type="presParOf" srcId="{8F7B8CF5-722A-40E7-85F7-9B15C87F162D}" destId="{870735F8-093E-4093-85F1-71C499D5AD04}" srcOrd="2" destOrd="0" presId="urn:microsoft.com/office/officeart/2018/2/layout/IconVerticalSolidList"/>
    <dgm:cxn modelId="{93D9694E-3EE0-4CAF-86FD-DCF9F0C4A46F}" type="presParOf" srcId="{8F7B8CF5-722A-40E7-85F7-9B15C87F162D}" destId="{7E171407-5E34-474E-889C-5761B8505F1E}" srcOrd="3" destOrd="0" presId="urn:microsoft.com/office/officeart/2018/2/layout/IconVerticalSolidList"/>
    <dgm:cxn modelId="{86294E1F-8CA4-4CAE-BBA6-945794153FB5}" type="presParOf" srcId="{8F7B8CF5-722A-40E7-85F7-9B15C87F162D}" destId="{881FA3E6-D261-4C84-A595-8ABCA826EED4}" srcOrd="4" destOrd="0" presId="urn:microsoft.com/office/officeart/2018/2/layout/IconVerticalSolidList"/>
    <dgm:cxn modelId="{FEB52FDC-4848-4DBB-824B-3ADC3412AE02}" type="presParOf" srcId="{77C110A1-113E-48AA-802F-3F71152120FD}" destId="{C8F50389-A016-4272-BFFD-16DABEDBCF43}" srcOrd="1" destOrd="0" presId="urn:microsoft.com/office/officeart/2018/2/layout/IconVerticalSolidList"/>
    <dgm:cxn modelId="{B6ADD5EC-1A85-4C36-8570-8DC9952B5D5A}" type="presParOf" srcId="{77C110A1-113E-48AA-802F-3F71152120FD}" destId="{51C4841C-8C45-4568-8F90-4061678D5373}" srcOrd="2" destOrd="0" presId="urn:microsoft.com/office/officeart/2018/2/layout/IconVerticalSolidList"/>
    <dgm:cxn modelId="{008CB60D-CF01-44A3-8A11-88B61F26C396}" type="presParOf" srcId="{51C4841C-8C45-4568-8F90-4061678D5373}" destId="{C8C2D847-8095-441D-986A-44B884090BF8}" srcOrd="0" destOrd="0" presId="urn:microsoft.com/office/officeart/2018/2/layout/IconVerticalSolidList"/>
    <dgm:cxn modelId="{583C6B5C-9131-4B89-A0DE-27851C6CC788}" type="presParOf" srcId="{51C4841C-8C45-4568-8F90-4061678D5373}" destId="{BEEA917C-6C13-4B7B-B9DF-F9C851E93668}" srcOrd="1" destOrd="0" presId="urn:microsoft.com/office/officeart/2018/2/layout/IconVerticalSolidList"/>
    <dgm:cxn modelId="{6EE2E056-283B-447B-9E2A-8CF27B5F146C}" type="presParOf" srcId="{51C4841C-8C45-4568-8F90-4061678D5373}" destId="{263DA15F-829D-408F-B08E-8917B5CFCC6D}" srcOrd="2" destOrd="0" presId="urn:microsoft.com/office/officeart/2018/2/layout/IconVerticalSolidList"/>
    <dgm:cxn modelId="{6C8A739C-7996-4572-A1B8-E3C094D4CD86}" type="presParOf" srcId="{51C4841C-8C45-4568-8F90-4061678D5373}" destId="{9B0467FE-7C41-480B-A4EB-F41DEB4D4D0F}" srcOrd="3" destOrd="0" presId="urn:microsoft.com/office/officeart/2018/2/layout/IconVerticalSolidList"/>
    <dgm:cxn modelId="{2CC2EC61-0416-4E5F-9B5F-FFD5915A729B}" type="presParOf" srcId="{51C4841C-8C45-4568-8F90-4061678D5373}" destId="{3889E799-A33D-479A-9F56-34A75F8B8865}" srcOrd="4" destOrd="0" presId="urn:microsoft.com/office/officeart/2018/2/layout/IconVerticalSolidList"/>
    <dgm:cxn modelId="{F30C330A-B016-4170-8B7E-A804BAC5C322}" type="presParOf" srcId="{77C110A1-113E-48AA-802F-3F71152120FD}" destId="{2F24FE10-6292-4450-ADC4-BB87330811CB}" srcOrd="3" destOrd="0" presId="urn:microsoft.com/office/officeart/2018/2/layout/IconVerticalSolidList"/>
    <dgm:cxn modelId="{A8CF6362-7B5E-4409-9C3B-F79A9E492AC4}" type="presParOf" srcId="{77C110A1-113E-48AA-802F-3F71152120FD}" destId="{5E25A2BA-5577-4AF0-8250-C68F3F0BC252}" srcOrd="4" destOrd="0" presId="urn:microsoft.com/office/officeart/2018/2/layout/IconVerticalSolidList"/>
    <dgm:cxn modelId="{558ADF6C-6F55-4B40-BC84-DF3287C9C512}" type="presParOf" srcId="{5E25A2BA-5577-4AF0-8250-C68F3F0BC252}" destId="{B6E7DA0A-6F88-462D-B073-989FC16698E5}" srcOrd="0" destOrd="0" presId="urn:microsoft.com/office/officeart/2018/2/layout/IconVerticalSolidList"/>
    <dgm:cxn modelId="{A8BC6F55-062A-45EB-9506-A96E47B421A8}" type="presParOf" srcId="{5E25A2BA-5577-4AF0-8250-C68F3F0BC252}" destId="{D141F30F-4F29-4490-B62A-0B9BCB4F919A}" srcOrd="1" destOrd="0" presId="urn:microsoft.com/office/officeart/2018/2/layout/IconVerticalSolidList"/>
    <dgm:cxn modelId="{01C410DE-0446-4617-9D6F-F6A53AC2773E}" type="presParOf" srcId="{5E25A2BA-5577-4AF0-8250-C68F3F0BC252}" destId="{8C3E76EB-BF93-4215-9E06-FC2459673DF5}" srcOrd="2" destOrd="0" presId="urn:microsoft.com/office/officeart/2018/2/layout/IconVerticalSolidList"/>
    <dgm:cxn modelId="{4CC6C84F-9192-45E1-9741-F4B281EBF2A5}" type="presParOf" srcId="{5E25A2BA-5577-4AF0-8250-C68F3F0BC252}" destId="{49A50595-4314-491B-9E5F-32B7386BE039}" srcOrd="3" destOrd="0" presId="urn:microsoft.com/office/officeart/2018/2/layout/IconVerticalSolidList"/>
    <dgm:cxn modelId="{68F6EFC9-C8D4-470F-8959-ADBDFE4B4F07}" type="presParOf" srcId="{5E25A2BA-5577-4AF0-8250-C68F3F0BC252}" destId="{67BEF2AB-3181-44F7-8FBF-7484FA078927}" srcOrd="4" destOrd="0" presId="urn:microsoft.com/office/officeart/2018/2/layout/IconVerticalSolidList"/>
    <dgm:cxn modelId="{672B7E36-ED91-4CB5-82F7-83BFE4993E5E}" type="presParOf" srcId="{77C110A1-113E-48AA-802F-3F71152120FD}" destId="{771EA385-64D9-4C17-9662-B5F1EFBC2BA7}" srcOrd="5" destOrd="0" presId="urn:microsoft.com/office/officeart/2018/2/layout/IconVerticalSolidList"/>
    <dgm:cxn modelId="{00AA221C-9024-4E09-8012-3DE469C9C545}" type="presParOf" srcId="{77C110A1-113E-48AA-802F-3F71152120FD}" destId="{09AE4B96-A719-4C4E-8C6F-163362148780}" srcOrd="6" destOrd="0" presId="urn:microsoft.com/office/officeart/2018/2/layout/IconVerticalSolidList"/>
    <dgm:cxn modelId="{ED87C1AB-CB2B-41ED-9045-FC4DA440FCA3}" type="presParOf" srcId="{09AE4B96-A719-4C4E-8C6F-163362148780}" destId="{C23A0096-5695-41EA-8E4E-B77F6B0FF1A2}" srcOrd="0" destOrd="0" presId="urn:microsoft.com/office/officeart/2018/2/layout/IconVerticalSolidList"/>
    <dgm:cxn modelId="{F07C1E27-B55C-41B7-80A4-625D124684BF}" type="presParOf" srcId="{09AE4B96-A719-4C4E-8C6F-163362148780}" destId="{22995C9B-5850-497B-B543-86AEDA21DFCB}" srcOrd="1" destOrd="0" presId="urn:microsoft.com/office/officeart/2018/2/layout/IconVerticalSolidList"/>
    <dgm:cxn modelId="{3B35A42B-9479-4FB4-A9C2-D36E1F1F1033}" type="presParOf" srcId="{09AE4B96-A719-4C4E-8C6F-163362148780}" destId="{E028BE56-4590-401E-B0C0-9A994DB430CB}" srcOrd="2" destOrd="0" presId="urn:microsoft.com/office/officeart/2018/2/layout/IconVerticalSolidList"/>
    <dgm:cxn modelId="{31CDD4E2-1131-4BBF-93B2-843EC4263B77}" type="presParOf" srcId="{09AE4B96-A719-4C4E-8C6F-163362148780}" destId="{58575DEF-2318-431B-9840-5A18F66C0078}" srcOrd="3" destOrd="0" presId="urn:microsoft.com/office/officeart/2018/2/layout/IconVerticalSolidList"/>
    <dgm:cxn modelId="{E9AD10C9-52E6-4250-9067-111313514EE8}" type="presParOf" srcId="{09AE4B96-A719-4C4E-8C6F-163362148780}" destId="{74661523-0804-4731-9DC9-85535E0CA54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2CBA-F971-3B45-A6F1-E3038916AA02}">
      <dsp:nvSpPr>
        <dsp:cNvPr id="0" name=""/>
        <dsp:cNvSpPr/>
      </dsp:nvSpPr>
      <dsp:spPr>
        <a:xfrm>
          <a:off x="4549" y="714136"/>
          <a:ext cx="1899909" cy="5699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135" tIns="150135" rIns="150135" bIns="1501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Decide on</a:t>
          </a:r>
        </a:p>
      </dsp:txBody>
      <dsp:txXfrm>
        <a:off x="4549" y="714136"/>
        <a:ext cx="1899909" cy="569972"/>
      </dsp:txXfrm>
    </dsp:sp>
    <dsp:sp modelId="{34ED09EF-5000-2C4C-B372-CD84AF306030}">
      <dsp:nvSpPr>
        <dsp:cNvPr id="0" name=""/>
        <dsp:cNvSpPr/>
      </dsp:nvSpPr>
      <dsp:spPr>
        <a:xfrm>
          <a:off x="4549" y="1284109"/>
          <a:ext cx="1899909" cy="21772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69" tIns="187669" rIns="187669" bIns="187669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Decide on complexity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Invite local first responders or just discuss internally?</a:t>
          </a:r>
        </a:p>
      </dsp:txBody>
      <dsp:txXfrm>
        <a:off x="4549" y="1284109"/>
        <a:ext cx="1899909" cy="2177221"/>
      </dsp:txXfrm>
    </dsp:sp>
    <dsp:sp modelId="{46188DB5-049E-2E42-9816-19FC0B696551}">
      <dsp:nvSpPr>
        <dsp:cNvPr id="0" name=""/>
        <dsp:cNvSpPr/>
      </dsp:nvSpPr>
      <dsp:spPr>
        <a:xfrm>
          <a:off x="2012352" y="714136"/>
          <a:ext cx="1899909" cy="569972"/>
        </a:xfrm>
        <a:prstGeom prst="rect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accent2">
              <a:hueOff val="843311"/>
              <a:satOff val="-15954"/>
              <a:lumOff val="-1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135" tIns="150135" rIns="150135" bIns="1501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Determine</a:t>
          </a:r>
        </a:p>
      </dsp:txBody>
      <dsp:txXfrm>
        <a:off x="2012352" y="714136"/>
        <a:ext cx="1899909" cy="569972"/>
      </dsp:txXfrm>
    </dsp:sp>
    <dsp:sp modelId="{FAC8F5E4-8587-614F-9F6E-A5B582A18FE0}">
      <dsp:nvSpPr>
        <dsp:cNvPr id="0" name=""/>
        <dsp:cNvSpPr/>
      </dsp:nvSpPr>
      <dsp:spPr>
        <a:xfrm>
          <a:off x="2012352" y="1284109"/>
          <a:ext cx="1899909" cy="2177221"/>
        </a:xfrm>
        <a:prstGeom prst="rect">
          <a:avLst/>
        </a:prstGeom>
        <a:solidFill>
          <a:schemeClr val="accent2">
            <a:tint val="40000"/>
            <a:alpha val="90000"/>
            <a:hueOff val="1174712"/>
            <a:satOff val="-19832"/>
            <a:lumOff val="-123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74712"/>
              <a:satOff val="-19832"/>
              <a:lumOff val="-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69" tIns="187669" rIns="187669" bIns="187669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Determine the scope of the disaster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Water main break? Death and injuries?</a:t>
          </a:r>
        </a:p>
      </dsp:txBody>
      <dsp:txXfrm>
        <a:off x="2012352" y="1284109"/>
        <a:ext cx="1899909" cy="2177221"/>
      </dsp:txXfrm>
    </dsp:sp>
    <dsp:sp modelId="{2C724728-4629-D944-BEC1-8A4F655A6452}">
      <dsp:nvSpPr>
        <dsp:cNvPr id="0" name=""/>
        <dsp:cNvSpPr/>
      </dsp:nvSpPr>
      <dsp:spPr>
        <a:xfrm>
          <a:off x="4020156" y="714136"/>
          <a:ext cx="1899909" cy="569972"/>
        </a:xfrm>
        <a:prstGeom prst="rect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accent2">
              <a:hueOff val="1686623"/>
              <a:satOff val="-31908"/>
              <a:lumOff val="-2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135" tIns="150135" rIns="150135" bIns="1501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Involve</a:t>
          </a:r>
        </a:p>
      </dsp:txBody>
      <dsp:txXfrm>
        <a:off x="4020156" y="714136"/>
        <a:ext cx="1899909" cy="569972"/>
      </dsp:txXfrm>
    </dsp:sp>
    <dsp:sp modelId="{53DCC0AF-94FB-B94F-97BE-8986ABFAB0AA}">
      <dsp:nvSpPr>
        <dsp:cNvPr id="0" name=""/>
        <dsp:cNvSpPr/>
      </dsp:nvSpPr>
      <dsp:spPr>
        <a:xfrm>
          <a:off x="4020156" y="1284109"/>
          <a:ext cx="1899909" cy="2177221"/>
        </a:xfrm>
        <a:prstGeom prst="rect">
          <a:avLst/>
        </a:prstGeom>
        <a:solidFill>
          <a:schemeClr val="accent2">
            <a:tint val="40000"/>
            <a:alpha val="90000"/>
            <a:hueOff val="2349425"/>
            <a:satOff val="-39664"/>
            <a:lumOff val="-247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349425"/>
              <a:satOff val="-39664"/>
              <a:lumOff val="-2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69" tIns="187669" rIns="187669" bIns="187669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Involve everyone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Perhaps even make the discussion a surprise</a:t>
          </a:r>
        </a:p>
      </dsp:txBody>
      <dsp:txXfrm>
        <a:off x="4020156" y="1284109"/>
        <a:ext cx="1899909" cy="2177221"/>
      </dsp:txXfrm>
    </dsp:sp>
    <dsp:sp modelId="{62E02991-831A-C64F-91F4-303C0B08CC68}">
      <dsp:nvSpPr>
        <dsp:cNvPr id="0" name=""/>
        <dsp:cNvSpPr/>
      </dsp:nvSpPr>
      <dsp:spPr>
        <a:xfrm>
          <a:off x="6027960" y="714136"/>
          <a:ext cx="1899909" cy="569972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135" tIns="150135" rIns="150135" bIns="1501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Don’t assume</a:t>
          </a:r>
        </a:p>
      </dsp:txBody>
      <dsp:txXfrm>
        <a:off x="6027960" y="714136"/>
        <a:ext cx="1899909" cy="569972"/>
      </dsp:txXfrm>
    </dsp:sp>
    <dsp:sp modelId="{13D33A9D-8AAF-6042-A760-9E4F5EC997EC}">
      <dsp:nvSpPr>
        <dsp:cNvPr id="0" name=""/>
        <dsp:cNvSpPr/>
      </dsp:nvSpPr>
      <dsp:spPr>
        <a:xfrm>
          <a:off x="6027960" y="1284109"/>
          <a:ext cx="1899909" cy="2177221"/>
        </a:xfrm>
        <a:prstGeom prst="rect">
          <a:avLst/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69" tIns="187669" rIns="187669" bIns="187669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Don’t assume that every piece of information is going to be available in a disaster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The tabletop exercise should find the gaps</a:t>
          </a:r>
        </a:p>
      </dsp:txBody>
      <dsp:txXfrm>
        <a:off x="6027960" y="1284109"/>
        <a:ext cx="1899909" cy="2177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942F9-ADAE-4CD2-8443-65D4AB41D3CC}">
      <dsp:nvSpPr>
        <dsp:cNvPr id="0" name=""/>
        <dsp:cNvSpPr/>
      </dsp:nvSpPr>
      <dsp:spPr>
        <a:xfrm>
          <a:off x="0" y="4774"/>
          <a:ext cx="4366325" cy="11112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8E777-F1BC-4E44-B37F-105E3C55534B}">
      <dsp:nvSpPr>
        <dsp:cNvPr id="0" name=""/>
        <dsp:cNvSpPr/>
      </dsp:nvSpPr>
      <dsp:spPr>
        <a:xfrm>
          <a:off x="336147" y="254801"/>
          <a:ext cx="611177" cy="611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71407-5E34-474E-889C-5761B8505F1E}">
      <dsp:nvSpPr>
        <dsp:cNvPr id="0" name=""/>
        <dsp:cNvSpPr/>
      </dsp:nvSpPr>
      <dsp:spPr>
        <a:xfrm>
          <a:off x="1283472" y="4774"/>
          <a:ext cx="1964846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Exercise scope and objectives</a:t>
          </a:r>
        </a:p>
      </dsp:txBody>
      <dsp:txXfrm>
        <a:off x="1283472" y="4774"/>
        <a:ext cx="1964846" cy="1111231"/>
      </dsp:txXfrm>
    </dsp:sp>
    <dsp:sp modelId="{881FA3E6-D261-4C84-A595-8ABCA826EED4}">
      <dsp:nvSpPr>
        <dsp:cNvPr id="0" name=""/>
        <dsp:cNvSpPr/>
      </dsp:nvSpPr>
      <dsp:spPr>
        <a:xfrm>
          <a:off x="3248318" y="4774"/>
          <a:ext cx="1116751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What’s the endgame?</a:t>
          </a:r>
        </a:p>
      </dsp:txBody>
      <dsp:txXfrm>
        <a:off x="3248318" y="4774"/>
        <a:ext cx="1116751" cy="1111231"/>
      </dsp:txXfrm>
    </dsp:sp>
    <dsp:sp modelId="{C8C2D847-8095-441D-986A-44B884090BF8}">
      <dsp:nvSpPr>
        <dsp:cNvPr id="0" name=""/>
        <dsp:cNvSpPr/>
      </dsp:nvSpPr>
      <dsp:spPr>
        <a:xfrm>
          <a:off x="0" y="1393813"/>
          <a:ext cx="4366325" cy="11112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A917C-6C13-4B7B-B9DF-F9C851E93668}">
      <dsp:nvSpPr>
        <dsp:cNvPr id="0" name=""/>
        <dsp:cNvSpPr/>
      </dsp:nvSpPr>
      <dsp:spPr>
        <a:xfrm>
          <a:off x="336147" y="1643840"/>
          <a:ext cx="611177" cy="611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467FE-7C41-480B-A4EB-F41DEB4D4D0F}">
      <dsp:nvSpPr>
        <dsp:cNvPr id="0" name=""/>
        <dsp:cNvSpPr/>
      </dsp:nvSpPr>
      <dsp:spPr>
        <a:xfrm>
          <a:off x="1283472" y="1393813"/>
          <a:ext cx="1964846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Methodology</a:t>
          </a:r>
        </a:p>
      </dsp:txBody>
      <dsp:txXfrm>
        <a:off x="1283472" y="1393813"/>
        <a:ext cx="1964846" cy="1111231"/>
      </dsp:txXfrm>
    </dsp:sp>
    <dsp:sp modelId="{3889E799-A33D-479A-9F56-34A75F8B8865}">
      <dsp:nvSpPr>
        <dsp:cNvPr id="0" name=""/>
        <dsp:cNvSpPr/>
      </dsp:nvSpPr>
      <dsp:spPr>
        <a:xfrm>
          <a:off x="3248318" y="1393813"/>
          <a:ext cx="1116751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Detailed explanation of the exercise</a:t>
          </a:r>
        </a:p>
      </dsp:txBody>
      <dsp:txXfrm>
        <a:off x="3248318" y="1393813"/>
        <a:ext cx="1116751" cy="1111231"/>
      </dsp:txXfrm>
    </dsp:sp>
    <dsp:sp modelId="{B6E7DA0A-6F88-462D-B073-989FC16698E5}">
      <dsp:nvSpPr>
        <dsp:cNvPr id="0" name=""/>
        <dsp:cNvSpPr/>
      </dsp:nvSpPr>
      <dsp:spPr>
        <a:xfrm>
          <a:off x="0" y="2782852"/>
          <a:ext cx="4366325" cy="11112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1F30F-4F29-4490-B62A-0B9BCB4F919A}">
      <dsp:nvSpPr>
        <dsp:cNvPr id="0" name=""/>
        <dsp:cNvSpPr/>
      </dsp:nvSpPr>
      <dsp:spPr>
        <a:xfrm>
          <a:off x="336147" y="3032879"/>
          <a:ext cx="611177" cy="611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50595-4314-491B-9E5F-32B7386BE039}">
      <dsp:nvSpPr>
        <dsp:cNvPr id="0" name=""/>
        <dsp:cNvSpPr/>
      </dsp:nvSpPr>
      <dsp:spPr>
        <a:xfrm>
          <a:off x="1283472" y="2782852"/>
          <a:ext cx="1964846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What worked? What didn’t work?</a:t>
          </a:r>
        </a:p>
      </dsp:txBody>
      <dsp:txXfrm>
        <a:off x="1283472" y="2782852"/>
        <a:ext cx="1964846" cy="1111231"/>
      </dsp:txXfrm>
    </dsp:sp>
    <dsp:sp modelId="{67BEF2AB-3181-44F7-8FBF-7484FA078927}">
      <dsp:nvSpPr>
        <dsp:cNvPr id="0" name=""/>
        <dsp:cNvSpPr/>
      </dsp:nvSpPr>
      <dsp:spPr>
        <a:xfrm>
          <a:off x="3248318" y="2782852"/>
          <a:ext cx="1116751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good and the bad</a:t>
          </a:r>
        </a:p>
      </dsp:txBody>
      <dsp:txXfrm>
        <a:off x="3248318" y="2782852"/>
        <a:ext cx="1116751" cy="1111231"/>
      </dsp:txXfrm>
    </dsp:sp>
    <dsp:sp modelId="{C23A0096-5695-41EA-8E4E-B77F6B0FF1A2}">
      <dsp:nvSpPr>
        <dsp:cNvPr id="0" name=""/>
        <dsp:cNvSpPr/>
      </dsp:nvSpPr>
      <dsp:spPr>
        <a:xfrm>
          <a:off x="0" y="4171892"/>
          <a:ext cx="4366325" cy="11112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95C9B-5850-497B-B543-86AEDA21DFCB}">
      <dsp:nvSpPr>
        <dsp:cNvPr id="0" name=""/>
        <dsp:cNvSpPr/>
      </dsp:nvSpPr>
      <dsp:spPr>
        <a:xfrm>
          <a:off x="336147" y="4421919"/>
          <a:ext cx="611177" cy="6111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75DEF-2318-431B-9840-5A18F66C0078}">
      <dsp:nvSpPr>
        <dsp:cNvPr id="0" name=""/>
        <dsp:cNvSpPr/>
      </dsp:nvSpPr>
      <dsp:spPr>
        <a:xfrm>
          <a:off x="1283472" y="4171892"/>
          <a:ext cx="1964846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Next steps</a:t>
          </a:r>
        </a:p>
      </dsp:txBody>
      <dsp:txXfrm>
        <a:off x="1283472" y="4171892"/>
        <a:ext cx="1964846" cy="1111231"/>
      </dsp:txXfrm>
    </dsp:sp>
    <dsp:sp modelId="{74661523-0804-4731-9DC9-85535E0CA549}">
      <dsp:nvSpPr>
        <dsp:cNvPr id="0" name=""/>
        <dsp:cNvSpPr/>
      </dsp:nvSpPr>
      <dsp:spPr>
        <a:xfrm>
          <a:off x="3248318" y="4171892"/>
          <a:ext cx="1116751" cy="1111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05" tIns="117605" rIns="117605" bIns="11760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 procedures, add a new set of tools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Prepare for the next exercise</a:t>
          </a:r>
        </a:p>
      </dsp:txBody>
      <dsp:txXfrm>
        <a:off x="3248318" y="4171892"/>
        <a:ext cx="1116751" cy="1111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7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0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4695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7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9DDB2F0-1F03-4E6C-83BD-24E784FDF182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6B5425A5-7BAB-4F53-BD3E-B93A0369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56EFF14-E1A8-4E08-8895-792EC8C794B7}"/>
              </a:ext>
            </a:extLst>
          </p:cNvPr>
          <p:cNvSpPr/>
          <p:nvPr/>
        </p:nvSpPr>
        <p:spPr>
          <a:xfrm>
            <a:off x="1033818" y="5199797"/>
            <a:ext cx="7076364" cy="789673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Continuity of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B61A9-86DD-4382-AE62-1B6C2AE5B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2" b="12729"/>
          <a:stretch/>
        </p:blipFill>
        <p:spPr>
          <a:xfrm>
            <a:off x="20" y="10"/>
            <a:ext cx="9143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762608"/>
            <a:ext cx="786113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Tabletop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>
            <a:normAutofit/>
          </a:bodyPr>
          <a:lstStyle/>
          <a:p>
            <a:r>
              <a:rPr lang="en-US" sz="1400"/>
              <a:t>Performing a full-scale disaster drill can be costly</a:t>
            </a:r>
          </a:p>
          <a:p>
            <a:pPr lvl="1"/>
            <a:r>
              <a:rPr lang="en-US" dirty="0"/>
              <a:t>And time consuming</a:t>
            </a:r>
          </a:p>
          <a:p>
            <a:r>
              <a:rPr lang="en-US" sz="1400"/>
              <a:t>Many of the logistics can be determined through analysis</a:t>
            </a:r>
          </a:p>
          <a:p>
            <a:pPr lvl="1"/>
            <a:r>
              <a:rPr lang="en-US" dirty="0"/>
              <a:t>You don’t physically have to go through a disaster or drill</a:t>
            </a:r>
          </a:p>
          <a:p>
            <a:r>
              <a:rPr lang="en-US" sz="1400"/>
              <a:t>Get key players together for a tabletop exercise</a:t>
            </a:r>
          </a:p>
          <a:p>
            <a:pPr lvl="1"/>
            <a:r>
              <a:rPr lang="en-US" dirty="0"/>
              <a:t>Talk through a simulated disaster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1E131D-D125-4750-BA1C-C6F007A3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scope of a tabletop exercise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7FF97B90-7358-43D4-A9FF-635880E8C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696616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7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199A-B4F1-46F4-A8A3-E10F23C3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After-action reports (AAR)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633132-65CB-4584-B7F6-F5324B8F1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10730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74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06225-8B68-4EBE-8401-11BA0221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Failover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8CD4-08C9-40F0-83EA-8FEAB20F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Recovery site is prepped</a:t>
            </a:r>
          </a:p>
          <a:p>
            <a:pPr lvl="1"/>
            <a:r>
              <a:rPr lang="en-US" dirty="0"/>
              <a:t>Data is synchronized</a:t>
            </a:r>
          </a:p>
          <a:p>
            <a:r>
              <a:rPr lang="en-US" dirty="0"/>
              <a:t>A disaster is called</a:t>
            </a:r>
          </a:p>
          <a:p>
            <a:pPr lvl="1"/>
            <a:r>
              <a:rPr lang="en-US" dirty="0"/>
              <a:t>Business processes failover to the alternate processing site</a:t>
            </a:r>
          </a:p>
          <a:p>
            <a:r>
              <a:rPr lang="en-US" dirty="0"/>
              <a:t>Problem is addressed</a:t>
            </a:r>
          </a:p>
          <a:p>
            <a:pPr lvl="1"/>
            <a:r>
              <a:rPr lang="en-US" dirty="0"/>
              <a:t>This can take hours, weeks, or longer</a:t>
            </a:r>
          </a:p>
          <a:p>
            <a:r>
              <a:rPr lang="en-US" dirty="0"/>
              <a:t>Revert back to the primary location</a:t>
            </a:r>
          </a:p>
          <a:p>
            <a:pPr lvl="1"/>
            <a:r>
              <a:rPr lang="en-US" dirty="0"/>
              <a:t>The process must be documented for both directions</a:t>
            </a:r>
          </a:p>
        </p:txBody>
      </p:sp>
    </p:spTree>
    <p:extLst>
      <p:ext uri="{BB962C8B-B14F-4D97-AF65-F5344CB8AC3E}">
        <p14:creationId xmlns:p14="http://schemas.microsoft.com/office/powerpoint/2010/main" val="658444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AB674B-C40E-4681-A85D-6306D8DC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Alternate business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78FF-C7C8-47D1-8389-799A04C10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r>
              <a:rPr lang="en-US" dirty="0"/>
              <a:t>Not everything goes according to plan</a:t>
            </a:r>
          </a:p>
          <a:p>
            <a:pPr lvl="1"/>
            <a:r>
              <a:rPr lang="en-US" dirty="0"/>
              <a:t>Disasters can cause a disruption to the norm</a:t>
            </a:r>
          </a:p>
          <a:p>
            <a:r>
              <a:rPr lang="en-US" dirty="0"/>
              <a:t>We rely on our computer systems</a:t>
            </a:r>
          </a:p>
          <a:p>
            <a:pPr lvl="1"/>
            <a:r>
              <a:rPr lang="en-US" dirty="0"/>
              <a:t>Technology is pervasive</a:t>
            </a:r>
          </a:p>
          <a:p>
            <a:r>
              <a:rPr lang="en-US" dirty="0"/>
              <a:t>There needs to be an alternative</a:t>
            </a:r>
          </a:p>
          <a:p>
            <a:pPr lvl="1"/>
            <a:r>
              <a:rPr lang="en-US" dirty="0"/>
              <a:t>Manual transactions</a:t>
            </a:r>
          </a:p>
          <a:p>
            <a:pPr lvl="1"/>
            <a:r>
              <a:rPr lang="en-US" dirty="0"/>
              <a:t>Paper receipts</a:t>
            </a:r>
          </a:p>
          <a:p>
            <a:pPr lvl="1"/>
            <a:r>
              <a:rPr lang="en-US" dirty="0"/>
              <a:t>Phone calls for transaction approvals</a:t>
            </a:r>
          </a:p>
          <a:p>
            <a:r>
              <a:rPr lang="en-US" dirty="0"/>
              <a:t>These must be documented and tested before a problem occurs</a:t>
            </a:r>
          </a:p>
        </p:txBody>
      </p:sp>
    </p:spTree>
    <p:extLst>
      <p:ext uri="{BB962C8B-B14F-4D97-AF65-F5344CB8AC3E}">
        <p14:creationId xmlns:p14="http://schemas.microsoft.com/office/powerpoint/2010/main" val="3463441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1924</TotalTime>
  <Words>262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Tabletop exercises</vt:lpstr>
      <vt:lpstr>The scope of a tabletop exercise</vt:lpstr>
      <vt:lpstr>After-action reports (AAR)</vt:lpstr>
      <vt:lpstr>Failover</vt:lpstr>
      <vt:lpstr>Alternate business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54</cp:revision>
  <dcterms:created xsi:type="dcterms:W3CDTF">2019-04-17T19:12:48Z</dcterms:created>
  <dcterms:modified xsi:type="dcterms:W3CDTF">2021-03-04T16:50:32Z</dcterms:modified>
  <cp:category>pptx, curriculum, cyber</cp:category>
</cp:coreProperties>
</file>