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9264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2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F6A39ADA-BB6F-45A2-A73F-2D8174C903C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7D083B84-F1FB-4A7D-9340-963CB58B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CAA0A9-3D4D-423D-9EF4-80D52C81A7A5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Security controls</a:t>
            </a:r>
          </a:p>
        </p:txBody>
      </p:sp>
      <p:pic>
        <p:nvPicPr>
          <p:cNvPr id="1026" name="Picture 2" descr="Lock">
            <a:extLst>
              <a:ext uri="{FF2B5EF4-FFF2-40B4-BE49-F238E27FC236}">
                <a16:creationId xmlns:a16="http://schemas.microsoft.com/office/drawing/2014/main" id="{186B0BBA-3B7B-41F5-B659-FD50DF814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 b="23707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/>
              <a:t>Mechanisms employed to minimize exposure to risk and mitigate the effects of loss</a:t>
            </a:r>
          </a:p>
          <a:p>
            <a:pPr>
              <a:lnSpc>
                <a:spcPct val="110000"/>
              </a:lnSpc>
            </a:pPr>
            <a:r>
              <a:rPr lang="en-US" sz="1200"/>
              <a:t>Security team should determine the proper set of controls to achieve the security objectives</a:t>
            </a:r>
          </a:p>
          <a:p>
            <a:pPr>
              <a:lnSpc>
                <a:spcPct val="110000"/>
              </a:lnSpc>
            </a:pPr>
            <a:r>
              <a:rPr lang="en-US" sz="1200"/>
              <a:t>Many different types of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06A9E-9713-4F03-A1D8-685DF709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Control types</a:t>
            </a:r>
          </a:p>
        </p:txBody>
      </p:sp>
      <p:pic>
        <p:nvPicPr>
          <p:cNvPr id="2050" name="Picture 2" descr="Ryobi STOP button">
            <a:extLst>
              <a:ext uri="{FF2B5EF4-FFF2-40B4-BE49-F238E27FC236}">
                <a16:creationId xmlns:a16="http://schemas.microsoft.com/office/drawing/2014/main" id="{21968552-53DB-4202-B190-4162360B8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1" b="4843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20B6-1983-42D8-9A87-B663AA44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900"/>
              <a:t>Deterrent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Used to discourage an attacker</a:t>
            </a:r>
          </a:p>
          <a:p>
            <a:pPr lvl="2">
              <a:lnSpc>
                <a:spcPct val="110000"/>
              </a:lnSpc>
            </a:pPr>
            <a:r>
              <a:rPr lang="en-US" sz="900"/>
              <a:t>Examples can be laws and regulations</a:t>
            </a:r>
          </a:p>
          <a:p>
            <a:pPr>
              <a:lnSpc>
                <a:spcPct val="110000"/>
              </a:lnSpc>
            </a:pPr>
            <a:r>
              <a:rPr lang="en-US" sz="900"/>
              <a:t>Preventive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Prevents actions from occurring</a:t>
            </a:r>
          </a:p>
          <a:p>
            <a:pPr lvl="2">
              <a:lnSpc>
                <a:spcPct val="110000"/>
              </a:lnSpc>
            </a:pPr>
            <a:r>
              <a:rPr lang="en-US" sz="900"/>
              <a:t>Mantrap can prevent tailgating</a:t>
            </a:r>
          </a:p>
          <a:p>
            <a:pPr>
              <a:lnSpc>
                <a:spcPct val="110000"/>
              </a:lnSpc>
            </a:pPr>
            <a:r>
              <a:rPr lang="en-US" sz="900"/>
              <a:t>Detective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Detects a physical security breach</a:t>
            </a:r>
          </a:p>
          <a:p>
            <a:pPr lvl="2">
              <a:lnSpc>
                <a:spcPct val="110000"/>
              </a:lnSpc>
            </a:pPr>
            <a:r>
              <a:rPr lang="en-US" sz="900"/>
              <a:t>Alerts an operator</a:t>
            </a:r>
          </a:p>
        </p:txBody>
      </p:sp>
    </p:spTree>
    <p:extLst>
      <p:ext uri="{BB962C8B-B14F-4D97-AF65-F5344CB8AC3E}">
        <p14:creationId xmlns:p14="http://schemas.microsoft.com/office/powerpoint/2010/main" val="377334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C36A5-4894-4F16-B2C1-65D46EEC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Control Types</a:t>
            </a:r>
          </a:p>
        </p:txBody>
      </p:sp>
      <p:pic>
        <p:nvPicPr>
          <p:cNvPr id="3074" name="Picture 2" descr="servers of 8">
            <a:extLst>
              <a:ext uri="{FF2B5EF4-FFF2-40B4-BE49-F238E27FC236}">
                <a16:creationId xmlns:a16="http://schemas.microsoft.com/office/drawing/2014/main" id="{0112BB54-F51C-4391-8709-5A49B8EEF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7" b="43079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7670-776F-49BA-9B43-3C6BEEEA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Corrective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Used post event to minimize the damage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Backups are an example</a:t>
            </a:r>
          </a:p>
          <a:p>
            <a:pPr>
              <a:lnSpc>
                <a:spcPct val="110000"/>
              </a:lnSpc>
            </a:pPr>
            <a:r>
              <a:rPr lang="en-US" sz="1300"/>
              <a:t>Compensating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If not control is available, these are used to address the threat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Fire suppression systems don’t prevent fires, but limit the damage</a:t>
            </a:r>
          </a:p>
        </p:txBody>
      </p:sp>
    </p:spTree>
    <p:extLst>
      <p:ext uri="{BB962C8B-B14F-4D97-AF65-F5344CB8AC3E}">
        <p14:creationId xmlns:p14="http://schemas.microsoft.com/office/powerpoint/2010/main" val="224136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98CF-563B-4B81-8999-FE59C560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Control Types</a:t>
            </a:r>
          </a:p>
        </p:txBody>
      </p:sp>
      <p:pic>
        <p:nvPicPr>
          <p:cNvPr id="4098" name="Picture 2" descr="Data protection (FLOPPY)">
            <a:extLst>
              <a:ext uri="{FF2B5EF4-FFF2-40B4-BE49-F238E27FC236}">
                <a16:creationId xmlns:a16="http://schemas.microsoft.com/office/drawing/2014/main" id="{481EFF85-EC37-41BC-AEBF-77732DF25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7" b="27658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B69A-8808-47D2-A6F2-6330D688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/>
              <a:t>Technical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Technology as a physical security issue</a:t>
            </a:r>
          </a:p>
          <a:p>
            <a:pPr lvl="2">
              <a:lnSpc>
                <a:spcPct val="110000"/>
              </a:lnSpc>
            </a:pPr>
            <a:r>
              <a:rPr lang="en-US" sz="1100"/>
              <a:t>Finger scanners are an example</a:t>
            </a:r>
          </a:p>
          <a:p>
            <a:pPr>
              <a:lnSpc>
                <a:spcPct val="110000"/>
              </a:lnSpc>
            </a:pPr>
            <a:r>
              <a:rPr lang="en-US" sz="1100"/>
              <a:t>Administrative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Policy or procedure to limit risk</a:t>
            </a:r>
          </a:p>
          <a:p>
            <a:pPr>
              <a:lnSpc>
                <a:spcPct val="110000"/>
              </a:lnSpc>
            </a:pPr>
            <a:r>
              <a:rPr lang="en-US" sz="1100"/>
              <a:t>Physical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Prevents physical actions from occurring</a:t>
            </a:r>
          </a:p>
          <a:p>
            <a:pPr lvl="2">
              <a:lnSpc>
                <a:spcPct val="110000"/>
              </a:lnSpc>
            </a:pPr>
            <a:r>
              <a:rPr lang="en-US" sz="1100"/>
              <a:t>Covers to prevent accidental bumping/touching</a:t>
            </a:r>
          </a:p>
        </p:txBody>
      </p:sp>
    </p:spTree>
    <p:extLst>
      <p:ext uri="{BB962C8B-B14F-4D97-AF65-F5344CB8AC3E}">
        <p14:creationId xmlns:p14="http://schemas.microsoft.com/office/powerpoint/2010/main" val="379813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1925</TotalTime>
  <Words>142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Security controls</vt:lpstr>
      <vt:lpstr>Control types</vt:lpstr>
      <vt:lpstr>Control Types</vt:lpstr>
      <vt:lpstr>Control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2021-03-04T16:50:58Z</dcterms:modified>
  <cp:category>pptx, curriculum, cyber</cp:category>
</cp:coreProperties>
</file>