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4" r:id="rId2"/>
    <p:sldId id="257" r:id="rId3"/>
    <p:sldId id="259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64F93-37CE-44D4-9AAE-E32ED7E333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CA2AE3-DF64-415E-B8FB-1FD3CB9443EE}">
      <dgm:prSet/>
      <dgm:spPr/>
      <dgm:t>
        <a:bodyPr/>
        <a:lstStyle/>
        <a:p>
          <a:r>
            <a:rPr lang="en-US"/>
            <a:t>Legal issues</a:t>
          </a:r>
        </a:p>
      </dgm:t>
    </dgm:pt>
    <dgm:pt modelId="{43FF1707-B8B3-4B24-8B0D-F14E02CD0197}" type="parTrans" cxnId="{AFAAF128-76C7-4B41-8164-76D503572C72}">
      <dgm:prSet/>
      <dgm:spPr/>
      <dgm:t>
        <a:bodyPr/>
        <a:lstStyle/>
        <a:p>
          <a:endParaRPr lang="en-US"/>
        </a:p>
      </dgm:t>
    </dgm:pt>
    <dgm:pt modelId="{E04C2164-361D-4A3A-A535-1323001C50F4}" type="sibTrans" cxnId="{AFAAF128-76C7-4B41-8164-76D503572C72}">
      <dgm:prSet/>
      <dgm:spPr/>
      <dgm:t>
        <a:bodyPr/>
        <a:lstStyle/>
        <a:p>
          <a:endParaRPr lang="en-US"/>
        </a:p>
      </dgm:t>
    </dgm:pt>
    <dgm:pt modelId="{9F726364-86BB-493F-9FC9-FC9367BC67E2}">
      <dgm:prSet/>
      <dgm:spPr/>
      <dgm:t>
        <a:bodyPr/>
        <a:lstStyle/>
        <a:p>
          <a:r>
            <a:rPr lang="en-US"/>
            <a:t>What can or cannot be destroyed</a:t>
          </a:r>
        </a:p>
      </dgm:t>
    </dgm:pt>
    <dgm:pt modelId="{8D45FA50-1BBD-4826-B62F-02AD92D5D6E4}" type="parTrans" cxnId="{4C116566-46A6-461C-8262-90F93F067A4F}">
      <dgm:prSet/>
      <dgm:spPr/>
      <dgm:t>
        <a:bodyPr/>
        <a:lstStyle/>
        <a:p>
          <a:endParaRPr lang="en-US"/>
        </a:p>
      </dgm:t>
    </dgm:pt>
    <dgm:pt modelId="{F1BFB20D-3BF0-4E7D-AB2B-BD14EFFFAA0B}" type="sibTrans" cxnId="{4C116566-46A6-461C-8262-90F93F067A4F}">
      <dgm:prSet/>
      <dgm:spPr/>
      <dgm:t>
        <a:bodyPr/>
        <a:lstStyle/>
        <a:p>
          <a:endParaRPr lang="en-US"/>
        </a:p>
      </dgm:t>
    </dgm:pt>
    <dgm:pt modelId="{929EA593-46DC-4362-9B28-AD8A29821F79}">
      <dgm:prSet/>
      <dgm:spPr/>
      <dgm:t>
        <a:bodyPr/>
        <a:lstStyle/>
        <a:p>
          <a:r>
            <a:rPr lang="en-US"/>
            <a:t>Must be done in a legal way</a:t>
          </a:r>
        </a:p>
      </dgm:t>
    </dgm:pt>
    <dgm:pt modelId="{4C4321AE-AD93-4C0A-8DF9-2ABDEABCAFFD}" type="parTrans" cxnId="{29AF12A7-D1B5-4CD5-8312-AFE91256CA48}">
      <dgm:prSet/>
      <dgm:spPr/>
      <dgm:t>
        <a:bodyPr/>
        <a:lstStyle/>
        <a:p>
          <a:endParaRPr lang="en-US"/>
        </a:p>
      </dgm:t>
    </dgm:pt>
    <dgm:pt modelId="{4DF36820-9B21-4942-AF7F-959072CD8D7B}" type="sibTrans" cxnId="{29AF12A7-D1B5-4CD5-8312-AFE91256CA48}">
      <dgm:prSet/>
      <dgm:spPr/>
      <dgm:t>
        <a:bodyPr/>
        <a:lstStyle/>
        <a:p>
          <a:endParaRPr lang="en-US"/>
        </a:p>
      </dgm:t>
    </dgm:pt>
    <dgm:pt modelId="{7DDCF3B5-E395-4EFF-A2DB-D3DC5955E35C}">
      <dgm:prSet/>
      <dgm:spPr/>
      <dgm:t>
        <a:bodyPr/>
        <a:lstStyle/>
        <a:p>
          <a:r>
            <a:rPr lang="en-US"/>
            <a:t>Be careful what you just place in the trash</a:t>
          </a:r>
        </a:p>
      </dgm:t>
    </dgm:pt>
    <dgm:pt modelId="{4F644E2F-63BA-470F-B0EA-948733F0750E}" type="parTrans" cxnId="{20D6C9B1-5F1B-49AB-88BD-9F11154D633E}">
      <dgm:prSet/>
      <dgm:spPr/>
      <dgm:t>
        <a:bodyPr/>
        <a:lstStyle/>
        <a:p>
          <a:endParaRPr lang="en-US"/>
        </a:p>
      </dgm:t>
    </dgm:pt>
    <dgm:pt modelId="{78F03115-495C-4BB7-A945-B69BD2258B13}" type="sibTrans" cxnId="{20D6C9B1-5F1B-49AB-88BD-9F11154D633E}">
      <dgm:prSet/>
      <dgm:spPr/>
      <dgm:t>
        <a:bodyPr/>
        <a:lstStyle/>
        <a:p>
          <a:endParaRPr lang="en-US"/>
        </a:p>
      </dgm:t>
    </dgm:pt>
    <dgm:pt modelId="{B8710E72-BA1B-46A6-B3B3-2FCF48AC78BF}">
      <dgm:prSet/>
      <dgm:spPr/>
      <dgm:t>
        <a:bodyPr/>
        <a:lstStyle/>
        <a:p>
          <a:r>
            <a:rPr lang="en-US"/>
            <a:t>Dumpster divers</a:t>
          </a:r>
        </a:p>
      </dgm:t>
    </dgm:pt>
    <dgm:pt modelId="{5F4286B6-92BF-40EE-86C5-D75A182FB44F}" type="parTrans" cxnId="{ED3C421D-65CC-4BEC-997E-DEF1A7970763}">
      <dgm:prSet/>
      <dgm:spPr/>
      <dgm:t>
        <a:bodyPr/>
        <a:lstStyle/>
        <a:p>
          <a:endParaRPr lang="en-US"/>
        </a:p>
      </dgm:t>
    </dgm:pt>
    <dgm:pt modelId="{7ECB5B07-5E4A-487F-88A1-9586CCD90474}" type="sibTrans" cxnId="{ED3C421D-65CC-4BEC-997E-DEF1A7970763}">
      <dgm:prSet/>
      <dgm:spPr/>
      <dgm:t>
        <a:bodyPr/>
        <a:lstStyle/>
        <a:p>
          <a:endParaRPr lang="en-US"/>
        </a:p>
      </dgm:t>
    </dgm:pt>
    <dgm:pt modelId="{195A6E26-035B-4E1F-897B-A0B981302BF8}">
      <dgm:prSet/>
      <dgm:spPr/>
      <dgm:t>
        <a:bodyPr/>
        <a:lstStyle/>
        <a:p>
          <a:r>
            <a:rPr lang="en-US"/>
            <a:t>Recycling old drives can still contain data</a:t>
          </a:r>
        </a:p>
      </dgm:t>
    </dgm:pt>
    <dgm:pt modelId="{3AD7AEE0-4881-4861-8F78-5B317F9E8637}" type="parTrans" cxnId="{171455D8-4F94-437D-B575-DF2DA3EC1925}">
      <dgm:prSet/>
      <dgm:spPr/>
      <dgm:t>
        <a:bodyPr/>
        <a:lstStyle/>
        <a:p>
          <a:endParaRPr lang="en-US"/>
        </a:p>
      </dgm:t>
    </dgm:pt>
    <dgm:pt modelId="{D89C0CD7-FF1B-439B-BCA8-1C124682204F}" type="sibTrans" cxnId="{171455D8-4F94-437D-B575-DF2DA3EC1925}">
      <dgm:prSet/>
      <dgm:spPr/>
      <dgm:t>
        <a:bodyPr/>
        <a:lstStyle/>
        <a:p>
          <a:endParaRPr lang="en-US"/>
        </a:p>
      </dgm:t>
    </dgm:pt>
    <dgm:pt modelId="{170CF6ED-1AB9-4A98-B3E1-29EBA6662398}">
      <dgm:prSet/>
      <dgm:spPr/>
      <dgm:t>
        <a:bodyPr/>
        <a:lstStyle/>
        <a:p>
          <a:r>
            <a:rPr lang="en-US"/>
            <a:t>Policies for this are important</a:t>
          </a:r>
        </a:p>
      </dgm:t>
    </dgm:pt>
    <dgm:pt modelId="{A0974F77-FC8E-4B50-B791-496734C35526}" type="parTrans" cxnId="{8B053D9E-27BE-4A17-B526-CDECF4C20587}">
      <dgm:prSet/>
      <dgm:spPr/>
      <dgm:t>
        <a:bodyPr/>
        <a:lstStyle/>
        <a:p>
          <a:endParaRPr lang="en-US"/>
        </a:p>
      </dgm:t>
    </dgm:pt>
    <dgm:pt modelId="{7C9308DB-47D8-4A90-8439-5F96EC24F71F}" type="sibTrans" cxnId="{8B053D9E-27BE-4A17-B526-CDECF4C20587}">
      <dgm:prSet/>
      <dgm:spPr/>
      <dgm:t>
        <a:bodyPr/>
        <a:lstStyle/>
        <a:p>
          <a:endParaRPr lang="en-US"/>
        </a:p>
      </dgm:t>
    </dgm:pt>
    <dgm:pt modelId="{F7834BF2-B136-4C96-AF47-568FFC515376}">
      <dgm:prSet/>
      <dgm:spPr/>
      <dgm:t>
        <a:bodyPr/>
        <a:lstStyle/>
        <a:p>
          <a:r>
            <a:rPr lang="en-US"/>
            <a:t>Companies must have procedures in place to protect the companies private data</a:t>
          </a:r>
        </a:p>
      </dgm:t>
    </dgm:pt>
    <dgm:pt modelId="{FC1419F2-E032-4139-86D8-F3722ECF0169}" type="parTrans" cxnId="{F4220F45-69BF-4377-A63B-77930293CA45}">
      <dgm:prSet/>
      <dgm:spPr/>
      <dgm:t>
        <a:bodyPr/>
        <a:lstStyle/>
        <a:p>
          <a:endParaRPr lang="en-US"/>
        </a:p>
      </dgm:t>
    </dgm:pt>
    <dgm:pt modelId="{A531DFF5-DA7E-408E-85C6-0E0533101C8A}" type="sibTrans" cxnId="{F4220F45-69BF-4377-A63B-77930293CA45}">
      <dgm:prSet/>
      <dgm:spPr/>
      <dgm:t>
        <a:bodyPr/>
        <a:lstStyle/>
        <a:p>
          <a:endParaRPr lang="en-US"/>
        </a:p>
      </dgm:t>
    </dgm:pt>
    <dgm:pt modelId="{0854D81A-F5DB-EF49-9C91-B21ACEA6C578}" type="pres">
      <dgm:prSet presAssocID="{CD164F93-37CE-44D4-9AAE-E32ED7E33342}" presName="linear" presStyleCnt="0">
        <dgm:presLayoutVars>
          <dgm:animLvl val="lvl"/>
          <dgm:resizeHandles val="exact"/>
        </dgm:presLayoutVars>
      </dgm:prSet>
      <dgm:spPr/>
    </dgm:pt>
    <dgm:pt modelId="{3F6E1347-F82B-9746-A641-F6F83864504E}" type="pres">
      <dgm:prSet presAssocID="{DBCA2AE3-DF64-415E-B8FB-1FD3CB9443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67AD75-1EB4-E743-81F8-FC7266043C0F}" type="pres">
      <dgm:prSet presAssocID="{DBCA2AE3-DF64-415E-B8FB-1FD3CB9443EE}" presName="childText" presStyleLbl="revTx" presStyleIdx="0" presStyleCnt="3">
        <dgm:presLayoutVars>
          <dgm:bulletEnabled val="1"/>
        </dgm:presLayoutVars>
      </dgm:prSet>
      <dgm:spPr/>
    </dgm:pt>
    <dgm:pt modelId="{DBDC2063-6059-EE41-8BFA-5A84FAEA86C6}" type="pres">
      <dgm:prSet presAssocID="{7DDCF3B5-E395-4EFF-A2DB-D3DC5955E3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EA2729-BEDD-B344-BE3E-ADA209B67355}" type="pres">
      <dgm:prSet presAssocID="{7DDCF3B5-E395-4EFF-A2DB-D3DC5955E35C}" presName="childText" presStyleLbl="revTx" presStyleIdx="1" presStyleCnt="3">
        <dgm:presLayoutVars>
          <dgm:bulletEnabled val="1"/>
        </dgm:presLayoutVars>
      </dgm:prSet>
      <dgm:spPr/>
    </dgm:pt>
    <dgm:pt modelId="{FE615245-CBE8-C140-B491-8A80D8B535FA}" type="pres">
      <dgm:prSet presAssocID="{170CF6ED-1AB9-4A98-B3E1-29EBA66623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0EA463-671E-0247-A420-0BB84EC5F8E7}" type="pres">
      <dgm:prSet presAssocID="{170CF6ED-1AB9-4A98-B3E1-29EBA666239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FDC50F-73AA-0F47-9399-2FFFE1CF1845}" type="presOf" srcId="{7DDCF3B5-E395-4EFF-A2DB-D3DC5955E35C}" destId="{DBDC2063-6059-EE41-8BFA-5A84FAEA86C6}" srcOrd="0" destOrd="0" presId="urn:microsoft.com/office/officeart/2005/8/layout/vList2"/>
    <dgm:cxn modelId="{ED3C421D-65CC-4BEC-997E-DEF1A7970763}" srcId="{7DDCF3B5-E395-4EFF-A2DB-D3DC5955E35C}" destId="{B8710E72-BA1B-46A6-B3B3-2FCF48AC78BF}" srcOrd="0" destOrd="0" parTransId="{5F4286B6-92BF-40EE-86C5-D75A182FB44F}" sibTransId="{7ECB5B07-5E4A-487F-88A1-9586CCD90474}"/>
    <dgm:cxn modelId="{87177628-4E90-C542-B68D-6A6FD326FF55}" type="presOf" srcId="{DBCA2AE3-DF64-415E-B8FB-1FD3CB9443EE}" destId="{3F6E1347-F82B-9746-A641-F6F83864504E}" srcOrd="0" destOrd="0" presId="urn:microsoft.com/office/officeart/2005/8/layout/vList2"/>
    <dgm:cxn modelId="{AFAAF128-76C7-4B41-8164-76D503572C72}" srcId="{CD164F93-37CE-44D4-9AAE-E32ED7E33342}" destId="{DBCA2AE3-DF64-415E-B8FB-1FD3CB9443EE}" srcOrd="0" destOrd="0" parTransId="{43FF1707-B8B3-4B24-8B0D-F14E02CD0197}" sibTransId="{E04C2164-361D-4A3A-A535-1323001C50F4}"/>
    <dgm:cxn modelId="{9D64223B-D3A3-984D-A305-FB12EA0A977D}" type="presOf" srcId="{9F726364-86BB-493F-9FC9-FC9367BC67E2}" destId="{5467AD75-1EB4-E743-81F8-FC7266043C0F}" srcOrd="0" destOrd="0" presId="urn:microsoft.com/office/officeart/2005/8/layout/vList2"/>
    <dgm:cxn modelId="{BC70A343-98EF-8541-8FFD-414F6ABE2C7D}" type="presOf" srcId="{F7834BF2-B136-4C96-AF47-568FFC515376}" destId="{D90EA463-671E-0247-A420-0BB84EC5F8E7}" srcOrd="0" destOrd="0" presId="urn:microsoft.com/office/officeart/2005/8/layout/vList2"/>
    <dgm:cxn modelId="{F4220F45-69BF-4377-A63B-77930293CA45}" srcId="{170CF6ED-1AB9-4A98-B3E1-29EBA6662398}" destId="{F7834BF2-B136-4C96-AF47-568FFC515376}" srcOrd="0" destOrd="0" parTransId="{FC1419F2-E032-4139-86D8-F3722ECF0169}" sibTransId="{A531DFF5-DA7E-408E-85C6-0E0533101C8A}"/>
    <dgm:cxn modelId="{4C116566-46A6-461C-8262-90F93F067A4F}" srcId="{DBCA2AE3-DF64-415E-B8FB-1FD3CB9443EE}" destId="{9F726364-86BB-493F-9FC9-FC9367BC67E2}" srcOrd="0" destOrd="0" parTransId="{8D45FA50-1BBD-4826-B62F-02AD92D5D6E4}" sibTransId="{F1BFB20D-3BF0-4E7D-AB2B-BD14EFFFAA0B}"/>
    <dgm:cxn modelId="{71797866-4387-A542-B246-F48AF645D9E9}" type="presOf" srcId="{195A6E26-035B-4E1F-897B-A0B981302BF8}" destId="{F5EA2729-BEDD-B344-BE3E-ADA209B67355}" srcOrd="0" destOrd="1" presId="urn:microsoft.com/office/officeart/2005/8/layout/vList2"/>
    <dgm:cxn modelId="{A7D74A67-F3EF-454C-A9FA-54D50ACEF7B7}" type="presOf" srcId="{170CF6ED-1AB9-4A98-B3E1-29EBA6662398}" destId="{FE615245-CBE8-C140-B491-8A80D8B535FA}" srcOrd="0" destOrd="0" presId="urn:microsoft.com/office/officeart/2005/8/layout/vList2"/>
    <dgm:cxn modelId="{3BBE218C-C70D-4F4F-AC67-41D937A26E3A}" type="presOf" srcId="{CD164F93-37CE-44D4-9AAE-E32ED7E33342}" destId="{0854D81A-F5DB-EF49-9C91-B21ACEA6C578}" srcOrd="0" destOrd="0" presId="urn:microsoft.com/office/officeart/2005/8/layout/vList2"/>
    <dgm:cxn modelId="{8B053D9E-27BE-4A17-B526-CDECF4C20587}" srcId="{CD164F93-37CE-44D4-9AAE-E32ED7E33342}" destId="{170CF6ED-1AB9-4A98-B3E1-29EBA6662398}" srcOrd="2" destOrd="0" parTransId="{A0974F77-FC8E-4B50-B791-496734C35526}" sibTransId="{7C9308DB-47D8-4A90-8439-5F96EC24F71F}"/>
    <dgm:cxn modelId="{29AF12A7-D1B5-4CD5-8312-AFE91256CA48}" srcId="{DBCA2AE3-DF64-415E-B8FB-1FD3CB9443EE}" destId="{929EA593-46DC-4362-9B28-AD8A29821F79}" srcOrd="1" destOrd="0" parTransId="{4C4321AE-AD93-4C0A-8DF9-2ABDEABCAFFD}" sibTransId="{4DF36820-9B21-4942-AF7F-959072CD8D7B}"/>
    <dgm:cxn modelId="{20D6C9B1-5F1B-49AB-88BD-9F11154D633E}" srcId="{CD164F93-37CE-44D4-9AAE-E32ED7E33342}" destId="{7DDCF3B5-E395-4EFF-A2DB-D3DC5955E35C}" srcOrd="1" destOrd="0" parTransId="{4F644E2F-63BA-470F-B0EA-948733F0750E}" sibTransId="{78F03115-495C-4BB7-A945-B69BD2258B13}"/>
    <dgm:cxn modelId="{171455D8-4F94-437D-B575-DF2DA3EC1925}" srcId="{7DDCF3B5-E395-4EFF-A2DB-D3DC5955E35C}" destId="{195A6E26-035B-4E1F-897B-A0B981302BF8}" srcOrd="1" destOrd="0" parTransId="{3AD7AEE0-4881-4861-8F78-5B317F9E8637}" sibTransId="{D89C0CD7-FF1B-439B-BCA8-1C124682204F}"/>
    <dgm:cxn modelId="{F9C4A3FA-1F53-264C-9303-7A47836744DB}" type="presOf" srcId="{B8710E72-BA1B-46A6-B3B3-2FCF48AC78BF}" destId="{F5EA2729-BEDD-B344-BE3E-ADA209B67355}" srcOrd="0" destOrd="0" presId="urn:microsoft.com/office/officeart/2005/8/layout/vList2"/>
    <dgm:cxn modelId="{2A3987FC-A8AF-4440-ACE5-1E663931DCAE}" type="presOf" srcId="{929EA593-46DC-4362-9B28-AD8A29821F79}" destId="{5467AD75-1EB4-E743-81F8-FC7266043C0F}" srcOrd="0" destOrd="1" presId="urn:microsoft.com/office/officeart/2005/8/layout/vList2"/>
    <dgm:cxn modelId="{7F30922D-0A74-BB40-A251-9C49083E5C99}" type="presParOf" srcId="{0854D81A-F5DB-EF49-9C91-B21ACEA6C578}" destId="{3F6E1347-F82B-9746-A641-F6F83864504E}" srcOrd="0" destOrd="0" presId="urn:microsoft.com/office/officeart/2005/8/layout/vList2"/>
    <dgm:cxn modelId="{E899C5D1-1D7A-354B-94AF-058444BBB9F7}" type="presParOf" srcId="{0854D81A-F5DB-EF49-9C91-B21ACEA6C578}" destId="{5467AD75-1EB4-E743-81F8-FC7266043C0F}" srcOrd="1" destOrd="0" presId="urn:microsoft.com/office/officeart/2005/8/layout/vList2"/>
    <dgm:cxn modelId="{DF773B86-22AB-A342-B4B4-19BE6137E6FB}" type="presParOf" srcId="{0854D81A-F5DB-EF49-9C91-B21ACEA6C578}" destId="{DBDC2063-6059-EE41-8BFA-5A84FAEA86C6}" srcOrd="2" destOrd="0" presId="urn:microsoft.com/office/officeart/2005/8/layout/vList2"/>
    <dgm:cxn modelId="{9DB3B670-4B9A-214B-B257-C169F231E892}" type="presParOf" srcId="{0854D81A-F5DB-EF49-9C91-B21ACEA6C578}" destId="{F5EA2729-BEDD-B344-BE3E-ADA209B67355}" srcOrd="3" destOrd="0" presId="urn:microsoft.com/office/officeart/2005/8/layout/vList2"/>
    <dgm:cxn modelId="{F904E965-1378-A042-9C82-1E59ACD908F8}" type="presParOf" srcId="{0854D81A-F5DB-EF49-9C91-B21ACEA6C578}" destId="{FE615245-CBE8-C140-B491-8A80D8B535FA}" srcOrd="4" destOrd="0" presId="urn:microsoft.com/office/officeart/2005/8/layout/vList2"/>
    <dgm:cxn modelId="{27F4224E-0A4C-5349-B25B-3D7B9CADECE6}" type="presParOf" srcId="{0854D81A-F5DB-EF49-9C91-B21ACEA6C578}" destId="{D90EA463-671E-0247-A420-0BB84EC5F8E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E1347-F82B-9746-A641-F6F83864504E}">
      <dsp:nvSpPr>
        <dsp:cNvPr id="0" name=""/>
        <dsp:cNvSpPr/>
      </dsp:nvSpPr>
      <dsp:spPr>
        <a:xfrm>
          <a:off x="0" y="62613"/>
          <a:ext cx="436632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Legal issues</a:t>
          </a:r>
        </a:p>
      </dsp:txBody>
      <dsp:txXfrm>
        <a:off x="45406" y="108019"/>
        <a:ext cx="4275513" cy="839338"/>
      </dsp:txXfrm>
    </dsp:sp>
    <dsp:sp modelId="{5467AD75-1EB4-E743-81F8-FC7266043C0F}">
      <dsp:nvSpPr>
        <dsp:cNvPr id="0" name=""/>
        <dsp:cNvSpPr/>
      </dsp:nvSpPr>
      <dsp:spPr>
        <a:xfrm>
          <a:off x="0" y="992763"/>
          <a:ext cx="4366325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What can or cannot be destroyed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Must be done in a legal way</a:t>
          </a:r>
        </a:p>
      </dsp:txBody>
      <dsp:txXfrm>
        <a:off x="0" y="992763"/>
        <a:ext cx="4366325" cy="633420"/>
      </dsp:txXfrm>
    </dsp:sp>
    <dsp:sp modelId="{DBDC2063-6059-EE41-8BFA-5A84FAEA86C6}">
      <dsp:nvSpPr>
        <dsp:cNvPr id="0" name=""/>
        <dsp:cNvSpPr/>
      </dsp:nvSpPr>
      <dsp:spPr>
        <a:xfrm>
          <a:off x="0" y="1626183"/>
          <a:ext cx="4366325" cy="93015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 careful what you just place in the trash</a:t>
          </a:r>
        </a:p>
      </dsp:txBody>
      <dsp:txXfrm>
        <a:off x="45406" y="1671589"/>
        <a:ext cx="4275513" cy="839338"/>
      </dsp:txXfrm>
    </dsp:sp>
    <dsp:sp modelId="{F5EA2729-BEDD-B344-BE3E-ADA209B67355}">
      <dsp:nvSpPr>
        <dsp:cNvPr id="0" name=""/>
        <dsp:cNvSpPr/>
      </dsp:nvSpPr>
      <dsp:spPr>
        <a:xfrm>
          <a:off x="0" y="2556333"/>
          <a:ext cx="4366325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Dumpster divers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Recycling old drives can still contain data</a:t>
          </a:r>
        </a:p>
      </dsp:txBody>
      <dsp:txXfrm>
        <a:off x="0" y="2556333"/>
        <a:ext cx="4366325" cy="894240"/>
      </dsp:txXfrm>
    </dsp:sp>
    <dsp:sp modelId="{FE615245-CBE8-C140-B491-8A80D8B535FA}">
      <dsp:nvSpPr>
        <dsp:cNvPr id="0" name=""/>
        <dsp:cNvSpPr/>
      </dsp:nvSpPr>
      <dsp:spPr>
        <a:xfrm>
          <a:off x="0" y="3450574"/>
          <a:ext cx="4366325" cy="93015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Policies for this are important</a:t>
          </a:r>
        </a:p>
      </dsp:txBody>
      <dsp:txXfrm>
        <a:off x="45406" y="3495980"/>
        <a:ext cx="4275513" cy="839338"/>
      </dsp:txXfrm>
    </dsp:sp>
    <dsp:sp modelId="{D90EA463-671E-0247-A420-0BB84EC5F8E7}">
      <dsp:nvSpPr>
        <dsp:cNvPr id="0" name=""/>
        <dsp:cNvSpPr/>
      </dsp:nvSpPr>
      <dsp:spPr>
        <a:xfrm>
          <a:off x="0" y="4380724"/>
          <a:ext cx="4366325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Companies must have procedures in place to protect the companies private data</a:t>
          </a:r>
        </a:p>
      </dsp:txBody>
      <dsp:txXfrm>
        <a:off x="0" y="4380724"/>
        <a:ext cx="4366325" cy="84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580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78D038C-4410-433A-95E6-BA7F5190333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13AF1EDA-A757-4187-B1E5-7A83320C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4C19D-E7A2-4CDE-A897-35F2BC95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E99E3F-7A89-4769-AAB0-DC0E42BE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9129042-28FB-49B3-BF09-C0FC7041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857079D-69FB-4AAE-939D-50320676C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4E06FFE-2B6E-451F-8584-36CB56B92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A9C3EAA-1C7F-4CBB-80F3-40FAD9629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289920A-A485-4023-84F5-973CB3AF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58C87-5B91-45CB-BEAD-B9CD515B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E8F853B-7045-4974-ADFB-592F01B4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307ABD8-4121-4188-A6A8-BF0841F5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E660CAF-84FD-4236-8BD1-570BEBF0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67DCC6D-C589-411A-83EF-249E925F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00B7C0-9045-4017-A91E-6129702F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5806466-98F7-4333-9BC7-BB44F5E9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E23BC68-3437-491F-BBEA-2DC61316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36B9FD89-406D-41F1-ADEF-F74A9B1DF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C0948A3-F3F2-4AA7-B558-4F1E0EBE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77408B3-EE29-4600-9011-F83CA3FE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E4DE87A-3195-410F-A185-3E41350B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372AC40-5D77-44AE-A395-85370316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74BF19D7-D76B-41DB-8E7B-644E1586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3C34C8-AB3D-49CC-BB65-285CF4F36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5" r="20406" b="2"/>
          <a:stretch/>
        </p:blipFill>
        <p:spPr>
          <a:xfrm>
            <a:off x="20" y="10"/>
            <a:ext cx="5058751" cy="6857763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1B67326-1D79-49D3-9B25-28080FDF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734" y="1186483"/>
            <a:ext cx="286694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9FBAF07-4DBD-469A-AA51-A4A5E73F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B5B72DC2-A0AE-4085-87CB-F3401BB3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06CCDB-6E4B-4E06-9660-473F6464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F8F5CB-7945-4CC7-8C33-6353B86E92B8}"/>
              </a:ext>
            </a:extLst>
          </p:cNvPr>
          <p:cNvSpPr/>
          <p:nvPr/>
        </p:nvSpPr>
        <p:spPr>
          <a:xfrm>
            <a:off x="5737982" y="2075504"/>
            <a:ext cx="2740927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Destruction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Data destruction and media sanitization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8FA14-588D-4D45-85A9-7DE135A3B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58905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999CA7-4063-4C43-AAEA-3252C598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Physical destruction</a:t>
            </a:r>
          </a:p>
        </p:txBody>
      </p:sp>
      <p:pic>
        <p:nvPicPr>
          <p:cNvPr id="1026" name="Picture 2" descr="Shredded Paper">
            <a:extLst>
              <a:ext uri="{FF2B5EF4-FFF2-40B4-BE49-F238E27FC236}">
                <a16:creationId xmlns:a16="http://schemas.microsoft.com/office/drawing/2014/main" id="{37FB627C-4A50-432C-901F-4D5D7A437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7" b="16467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9E96-5713-4197-9142-BB1CCCE4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700"/>
              <a:t>Burning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Destroyed by fire</a:t>
            </a:r>
          </a:p>
          <a:p>
            <a:pPr lvl="2">
              <a:lnSpc>
                <a:spcPct val="110000"/>
              </a:lnSpc>
            </a:pPr>
            <a:r>
              <a:rPr lang="en-US" sz="700"/>
              <a:t>Data gone forever, irrevocable</a:t>
            </a:r>
          </a:p>
          <a:p>
            <a:pPr lvl="2">
              <a:lnSpc>
                <a:spcPct val="110000"/>
              </a:lnSpc>
            </a:pPr>
            <a:r>
              <a:rPr lang="en-US" sz="700"/>
              <a:t>Usually shredded first also</a:t>
            </a:r>
          </a:p>
          <a:p>
            <a:pPr>
              <a:lnSpc>
                <a:spcPct val="110000"/>
              </a:lnSpc>
            </a:pPr>
            <a:r>
              <a:rPr lang="en-US" sz="700"/>
              <a:t>Shredding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Tearing into multiple tiny pieces</a:t>
            </a:r>
          </a:p>
          <a:p>
            <a:pPr lvl="2">
              <a:lnSpc>
                <a:spcPct val="110000"/>
              </a:lnSpc>
            </a:pPr>
            <a:r>
              <a:rPr lang="en-US" sz="700"/>
              <a:t>Must be careful with shredding</a:t>
            </a:r>
            <a:br>
              <a:rPr lang="en-US" sz="700"/>
            </a:br>
            <a:r>
              <a:rPr lang="en-US" sz="700"/>
              <a:t>important papers</a:t>
            </a:r>
          </a:p>
          <a:p>
            <a:pPr lvl="3">
              <a:lnSpc>
                <a:spcPct val="110000"/>
              </a:lnSpc>
            </a:pPr>
            <a:r>
              <a:rPr lang="en-US" sz="700"/>
              <a:t>Who is shredding?</a:t>
            </a:r>
          </a:p>
          <a:p>
            <a:pPr lvl="3">
              <a:lnSpc>
                <a:spcPct val="110000"/>
              </a:lnSpc>
            </a:pPr>
            <a:r>
              <a:rPr lang="en-US" sz="700"/>
              <a:t>Is shred pattern sufficient?</a:t>
            </a:r>
          </a:p>
          <a:p>
            <a:pPr lvl="3">
              <a:lnSpc>
                <a:spcPct val="110000"/>
              </a:lnSpc>
            </a:pPr>
            <a:r>
              <a:rPr lang="en-US" sz="700"/>
              <a:t>Can pieces be (carefully) reassembled?</a:t>
            </a:r>
          </a:p>
        </p:txBody>
      </p:sp>
    </p:spTree>
    <p:extLst>
      <p:ext uri="{BB962C8B-B14F-4D97-AF65-F5344CB8AC3E}">
        <p14:creationId xmlns:p14="http://schemas.microsoft.com/office/powerpoint/2010/main" val="321110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06727-1C46-4FCC-807B-19CF8AD6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Physical destruction</a:t>
            </a:r>
          </a:p>
        </p:txBody>
      </p:sp>
      <p:pic>
        <p:nvPicPr>
          <p:cNvPr id="2050" name="Picture 2" descr="data security">
            <a:extLst>
              <a:ext uri="{FF2B5EF4-FFF2-40B4-BE49-F238E27FC236}">
                <a16:creationId xmlns:a16="http://schemas.microsoft.com/office/drawing/2014/main" id="{4311FE86-5E2F-49CE-BA3D-3EFFF9367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1" b="12332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76FE-E64A-4A5D-B17B-DA133B1B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Pulping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Paper fibers suspended into chemical and recombined into new paper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Destroys physical layout of old paper</a:t>
            </a:r>
          </a:p>
          <a:p>
            <a:pPr>
              <a:lnSpc>
                <a:spcPct val="110000"/>
              </a:lnSpc>
            </a:pPr>
            <a:r>
              <a:rPr lang="en-US" sz="1300"/>
              <a:t>Pulverizing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Destruction using excessive force to break part into unusable pieces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Cannot be reconstructed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9749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BC142C-7F07-4F11-A38D-A2E57411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Sanitizing media</a:t>
            </a:r>
          </a:p>
        </p:txBody>
      </p:sp>
      <p:pic>
        <p:nvPicPr>
          <p:cNvPr id="3074" name="Picture 2" descr="hard disk 3">
            <a:extLst>
              <a:ext uri="{FF2B5EF4-FFF2-40B4-BE49-F238E27FC236}">
                <a16:creationId xmlns:a16="http://schemas.microsoft.com/office/drawing/2014/main" id="{14E6DB56-EB7C-4249-B1C1-B2802261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6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F5CF-3ECC-4C49-839D-50A77BEE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900"/>
              <a:t>Degaussing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Realigning magnetic particles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Destroys all the data</a:t>
            </a:r>
          </a:p>
          <a:p>
            <a:pPr>
              <a:lnSpc>
                <a:spcPct val="110000"/>
              </a:lnSpc>
            </a:pPr>
            <a:r>
              <a:rPr lang="en-US" sz="900"/>
              <a:t>Purging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Removing all data from storage space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Overwriting old data</a:t>
            </a:r>
          </a:p>
          <a:p>
            <a:pPr>
              <a:lnSpc>
                <a:spcPct val="110000"/>
              </a:lnSpc>
            </a:pPr>
            <a:r>
              <a:rPr lang="en-US" sz="900"/>
              <a:t>Wiping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Rewriting data with patterns of 1s and 0s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Multiple passes</a:t>
            </a:r>
          </a:p>
        </p:txBody>
      </p:sp>
    </p:spTree>
    <p:extLst>
      <p:ext uri="{BB962C8B-B14F-4D97-AF65-F5344CB8AC3E}">
        <p14:creationId xmlns:p14="http://schemas.microsoft.com/office/powerpoint/2010/main" val="257638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11</TotalTime>
  <Words>167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Data destruction and media sanitization</vt:lpstr>
      <vt:lpstr>Physical destruction</vt:lpstr>
      <vt:lpstr>Physical destruction</vt:lpstr>
      <vt:lpstr>Sanitizing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MacAdam</dc:creator>
  <cp:lastModifiedBy>Richard Greene</cp:lastModifiedBy>
  <cp:revision>7</cp:revision>
  <dcterms:created xsi:type="dcterms:W3CDTF">2020-01-03T21:33:46Z</dcterms:created>
  <dcterms:modified xsi:type="dcterms:W3CDTF">2021-03-04T16:51:29Z</dcterms:modified>
</cp:coreProperties>
</file>