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5"/>
  </p:notesMasterIdLst>
  <p:sldIdLst>
    <p:sldId id="261" r:id="rId2"/>
    <p:sldId id="25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E0F2605-FB63-4FF0-8BDB-D1ADE290853A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EEB112D7-E4E4-4A64-8585-02D7F4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09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2605-FB63-4FF0-8BDB-D1ADE290853A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12D7-E4E4-4A64-8585-02D7F4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5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BE0F2605-FB63-4FF0-8BDB-D1ADE290853A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EEB112D7-E4E4-4A64-8585-02D7F4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55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07287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2605-FB63-4FF0-8BDB-D1ADE290853A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12D7-E4E4-4A64-8585-02D7F4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5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BE0F2605-FB63-4FF0-8BDB-D1ADE290853A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EEB112D7-E4E4-4A64-8585-02D7F4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3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BE0F2605-FB63-4FF0-8BDB-D1ADE290853A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EEB112D7-E4E4-4A64-8585-02D7F4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5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BE0F2605-FB63-4FF0-8BDB-D1ADE290853A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EEB112D7-E4E4-4A64-8585-02D7F4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1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2605-FB63-4FF0-8BDB-D1ADE290853A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12D7-E4E4-4A64-8585-02D7F4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2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BE0F2605-FB63-4FF0-8BDB-D1ADE290853A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EEB112D7-E4E4-4A64-8585-02D7F4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1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2605-FB63-4FF0-8BDB-D1ADE290853A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112D7-E4E4-4A64-8585-02D7F4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9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BE0F2605-FB63-4FF0-8BDB-D1ADE290853A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EEB112D7-E4E4-4A64-8585-02D7F4C8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7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3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1630437" y="2448612"/>
            <a:ext cx="331406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5934" y="691977"/>
            <a:ext cx="5821442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4A1D85-2FA0-4703-9B96-48B7BA11B693}"/>
              </a:ext>
            </a:extLst>
          </p:cNvPr>
          <p:cNvSpPr/>
          <p:nvPr/>
        </p:nvSpPr>
        <p:spPr>
          <a:xfrm>
            <a:off x="1962207" y="2061838"/>
            <a:ext cx="5219585" cy="1662475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Sensitive Data Labeling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BE63A0-7F78-4848-84BF-3333A87D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2" y="4760132"/>
            <a:ext cx="3820197" cy="177782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Data sensitivity labels</a:t>
            </a:r>
          </a:p>
        </p:txBody>
      </p:sp>
      <p:pic>
        <p:nvPicPr>
          <p:cNvPr id="1026" name="Picture 2" descr="Top secret">
            <a:extLst>
              <a:ext uri="{FF2B5EF4-FFF2-40B4-BE49-F238E27FC236}">
                <a16:creationId xmlns:a16="http://schemas.microsoft.com/office/drawing/2014/main" id="{6F12CC6C-DAB9-444E-A6E8-201DD5108D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9" b="16151"/>
          <a:stretch/>
        </p:blipFill>
        <p:spPr bwMode="auto">
          <a:xfrm>
            <a:off x="20" y="10"/>
            <a:ext cx="9143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E23D-C2DB-411B-8753-E1F6806D7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0029" y="4767660"/>
            <a:ext cx="3880210" cy="17703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000"/>
              <a:t>Confidential</a:t>
            </a:r>
          </a:p>
          <a:p>
            <a:pPr lvl="1">
              <a:lnSpc>
                <a:spcPct val="110000"/>
              </a:lnSpc>
            </a:pPr>
            <a:r>
              <a:rPr lang="en-US" sz="1000"/>
              <a:t>Must be approved to view the data</a:t>
            </a:r>
          </a:p>
          <a:p>
            <a:pPr lvl="1">
              <a:lnSpc>
                <a:spcPct val="110000"/>
              </a:lnSpc>
            </a:pPr>
            <a:r>
              <a:rPr lang="en-US" sz="1000"/>
              <a:t>Could cause harm to organization</a:t>
            </a:r>
          </a:p>
          <a:p>
            <a:pPr>
              <a:lnSpc>
                <a:spcPct val="110000"/>
              </a:lnSpc>
            </a:pPr>
            <a:r>
              <a:rPr lang="en-US" sz="1000"/>
              <a:t>Private</a:t>
            </a:r>
          </a:p>
          <a:p>
            <a:pPr lvl="1">
              <a:lnSpc>
                <a:spcPct val="110000"/>
              </a:lnSpc>
            </a:pPr>
            <a:r>
              <a:rPr lang="en-US" sz="1000"/>
              <a:t>Restricted access</a:t>
            </a:r>
          </a:p>
          <a:p>
            <a:pPr lvl="1">
              <a:lnSpc>
                <a:spcPct val="110000"/>
              </a:lnSpc>
            </a:pPr>
            <a:r>
              <a:rPr lang="en-US" sz="1000"/>
              <a:t>Few people should have access</a:t>
            </a:r>
          </a:p>
          <a:p>
            <a:pPr>
              <a:lnSpc>
                <a:spcPct val="110000"/>
              </a:lnSpc>
            </a:pPr>
            <a:r>
              <a:rPr lang="en-US" sz="1000"/>
              <a:t>Public</a:t>
            </a:r>
          </a:p>
          <a:p>
            <a:pPr lvl="1">
              <a:lnSpc>
                <a:spcPct val="110000"/>
              </a:lnSpc>
            </a:pPr>
            <a:r>
              <a:rPr lang="en-US" sz="1000"/>
              <a:t>No restrictions when viewing data</a:t>
            </a:r>
          </a:p>
        </p:txBody>
      </p:sp>
    </p:spTree>
    <p:extLst>
      <p:ext uri="{BB962C8B-B14F-4D97-AF65-F5344CB8AC3E}">
        <p14:creationId xmlns:p14="http://schemas.microsoft.com/office/powerpoint/2010/main" val="602446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BE63A0-7F78-4848-84BF-3333A87D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2" y="4760132"/>
            <a:ext cx="3820197" cy="177782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Data sensitivity labels</a:t>
            </a:r>
          </a:p>
        </p:txBody>
      </p:sp>
      <p:pic>
        <p:nvPicPr>
          <p:cNvPr id="2050" name="Picture 2" descr="files and archives 3">
            <a:extLst>
              <a:ext uri="{FF2B5EF4-FFF2-40B4-BE49-F238E27FC236}">
                <a16:creationId xmlns:a16="http://schemas.microsoft.com/office/drawing/2014/main" id="{C4FB75E1-9A5A-4714-AD04-84716CD91F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0" b="27853"/>
          <a:stretch/>
        </p:blipFill>
        <p:spPr bwMode="auto">
          <a:xfrm>
            <a:off x="20" y="10"/>
            <a:ext cx="9143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E23D-C2DB-411B-8753-E1F6806D7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0029" y="4767660"/>
            <a:ext cx="3880210" cy="17703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100"/>
              <a:t>Proprietary</a:t>
            </a:r>
          </a:p>
          <a:p>
            <a:pPr lvl="1">
              <a:lnSpc>
                <a:spcPct val="110000"/>
              </a:lnSpc>
            </a:pPr>
            <a:r>
              <a:rPr lang="en-US" sz="1100"/>
              <a:t>Restricted by company because of potential competitor use</a:t>
            </a:r>
          </a:p>
          <a:p>
            <a:pPr>
              <a:lnSpc>
                <a:spcPct val="110000"/>
              </a:lnSpc>
            </a:pPr>
            <a:r>
              <a:rPr lang="en-US" sz="1100"/>
              <a:t>PII (Personally Identifiable Information)</a:t>
            </a:r>
          </a:p>
          <a:p>
            <a:pPr lvl="1">
              <a:lnSpc>
                <a:spcPct val="110000"/>
              </a:lnSpc>
            </a:pPr>
            <a:r>
              <a:rPr lang="en-US" sz="1100"/>
              <a:t>Data specific to the identity of a person</a:t>
            </a:r>
          </a:p>
          <a:p>
            <a:pPr>
              <a:lnSpc>
                <a:spcPct val="110000"/>
              </a:lnSpc>
            </a:pPr>
            <a:r>
              <a:rPr lang="en-US" sz="1100"/>
              <a:t>PHI (Protected Health Information)</a:t>
            </a:r>
          </a:p>
          <a:p>
            <a:pPr lvl="1">
              <a:lnSpc>
                <a:spcPct val="110000"/>
              </a:lnSpc>
            </a:pPr>
            <a:r>
              <a:rPr lang="en-US" sz="1100"/>
              <a:t>Health records</a:t>
            </a:r>
          </a:p>
          <a:p>
            <a:pPr lvl="1">
              <a:lnSpc>
                <a:spcPct val="110000"/>
              </a:lnSpc>
            </a:pPr>
            <a:r>
              <a:rPr lang="en-US" sz="1100"/>
              <a:t>Mandated by HIPAA</a:t>
            </a:r>
          </a:p>
        </p:txBody>
      </p:sp>
    </p:spTree>
    <p:extLst>
      <p:ext uri="{BB962C8B-B14F-4D97-AF65-F5344CB8AC3E}">
        <p14:creationId xmlns:p14="http://schemas.microsoft.com/office/powerpoint/2010/main" val="4205977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{45CC2A55-9796-8043-87B3-2D7253486AA8}tf16401369</Template>
  <TotalTime>1918</TotalTime>
  <Words>70</Words>
  <Application>Microsoft Macintosh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Rockwell</vt:lpstr>
      <vt:lpstr>Wingdings</vt:lpstr>
      <vt:lpstr>Atlas</vt:lpstr>
      <vt:lpstr>PowerPoint Presentation</vt:lpstr>
      <vt:lpstr>Data sensitivity labels</vt:lpstr>
      <vt:lpstr>Data sensitivity labels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58</cp:revision>
  <dcterms:created xsi:type="dcterms:W3CDTF">2019-04-17T19:12:48Z</dcterms:created>
  <dcterms:modified xsi:type="dcterms:W3CDTF">2021-03-04T16:51:49Z</dcterms:modified>
  <cp:category>pptx, curriculum, cyber</cp:category>
</cp:coreProperties>
</file>