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6"/>
  </p:notesMasterIdLst>
  <p:sldIdLst>
    <p:sldId id="260" r:id="rId2"/>
    <p:sldId id="258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36AB9B-9C9B-400A-AA67-4C478DE764C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300B6E1-9082-48D0-9375-A2C44375A160}">
      <dgm:prSet/>
      <dgm:spPr/>
      <dgm:t>
        <a:bodyPr/>
        <a:lstStyle/>
        <a:p>
          <a:r>
            <a:rPr lang="en-US"/>
            <a:t>Images</a:t>
          </a:r>
        </a:p>
      </dgm:t>
    </dgm:pt>
    <dgm:pt modelId="{036051C3-E4B6-418C-A5AD-A98237931A8C}" type="parTrans" cxnId="{5DE67E4F-6D1A-4270-A388-643C7A3B543F}">
      <dgm:prSet/>
      <dgm:spPr/>
      <dgm:t>
        <a:bodyPr/>
        <a:lstStyle/>
        <a:p>
          <a:endParaRPr lang="en-US"/>
        </a:p>
      </dgm:t>
    </dgm:pt>
    <dgm:pt modelId="{D3405AD7-7DE5-410E-9AEF-0E92D04B4202}" type="sibTrans" cxnId="{5DE67E4F-6D1A-4270-A388-643C7A3B543F}">
      <dgm:prSet/>
      <dgm:spPr/>
      <dgm:t>
        <a:bodyPr/>
        <a:lstStyle/>
        <a:p>
          <a:endParaRPr lang="en-US"/>
        </a:p>
      </dgm:t>
    </dgm:pt>
    <dgm:pt modelId="{CEEBD818-AFC5-40B5-8727-1F3CC4740BCB}">
      <dgm:prSet/>
      <dgm:spPr/>
      <dgm:t>
        <a:bodyPr/>
        <a:lstStyle/>
        <a:p>
          <a:r>
            <a:rPr lang="en-US"/>
            <a:t>A message is embedded in an image</a:t>
          </a:r>
        </a:p>
      </dgm:t>
    </dgm:pt>
    <dgm:pt modelId="{530212E6-55DB-41E7-BDED-662FAF158A7E}" type="parTrans" cxnId="{B8AF136A-17EA-434E-8774-33DC91490813}">
      <dgm:prSet/>
      <dgm:spPr/>
      <dgm:t>
        <a:bodyPr/>
        <a:lstStyle/>
        <a:p>
          <a:endParaRPr lang="en-US"/>
        </a:p>
      </dgm:t>
    </dgm:pt>
    <dgm:pt modelId="{C297F267-0BDD-4741-B118-58A8CF6642BD}" type="sibTrans" cxnId="{B8AF136A-17EA-434E-8774-33DC91490813}">
      <dgm:prSet/>
      <dgm:spPr/>
      <dgm:t>
        <a:bodyPr/>
        <a:lstStyle/>
        <a:p>
          <a:endParaRPr lang="en-US"/>
        </a:p>
      </dgm:t>
    </dgm:pt>
    <dgm:pt modelId="{8C6C5738-ACEE-4289-8FDA-E75C048CB9E4}">
      <dgm:prSet/>
      <dgm:spPr/>
      <dgm:t>
        <a:bodyPr/>
        <a:lstStyle/>
        <a:p>
          <a:r>
            <a:rPr lang="en-US"/>
            <a:t>Network based</a:t>
          </a:r>
        </a:p>
      </dgm:t>
    </dgm:pt>
    <dgm:pt modelId="{DCC2699D-83B8-45F5-9AC9-4B3A6ADC3FC1}" type="parTrans" cxnId="{13EBBEA8-78F1-467D-8B7F-4B1FA96F6520}">
      <dgm:prSet/>
      <dgm:spPr/>
      <dgm:t>
        <a:bodyPr/>
        <a:lstStyle/>
        <a:p>
          <a:endParaRPr lang="en-US"/>
        </a:p>
      </dgm:t>
    </dgm:pt>
    <dgm:pt modelId="{50CDEA1A-D371-4451-9484-81925995A257}" type="sibTrans" cxnId="{13EBBEA8-78F1-467D-8B7F-4B1FA96F6520}">
      <dgm:prSet/>
      <dgm:spPr/>
      <dgm:t>
        <a:bodyPr/>
        <a:lstStyle/>
        <a:p>
          <a:endParaRPr lang="en-US"/>
        </a:p>
      </dgm:t>
    </dgm:pt>
    <dgm:pt modelId="{5FD60782-7F3C-435E-B163-90577D0F850E}">
      <dgm:prSet/>
      <dgm:spPr/>
      <dgm:t>
        <a:bodyPr/>
        <a:lstStyle/>
        <a:p>
          <a:r>
            <a:rPr lang="en-US"/>
            <a:t>TCP packets have the message embedded inside them</a:t>
          </a:r>
        </a:p>
      </dgm:t>
    </dgm:pt>
    <dgm:pt modelId="{837565F3-A982-45B9-B6B8-5DB3E44913D7}" type="parTrans" cxnId="{9DD089ED-5E88-4AF0-9226-78AD01B0D64A}">
      <dgm:prSet/>
      <dgm:spPr/>
      <dgm:t>
        <a:bodyPr/>
        <a:lstStyle/>
        <a:p>
          <a:endParaRPr lang="en-US"/>
        </a:p>
      </dgm:t>
    </dgm:pt>
    <dgm:pt modelId="{00CD0DDB-55AB-4BA2-B19E-369A9A782CD6}" type="sibTrans" cxnId="{9DD089ED-5E88-4AF0-9226-78AD01B0D64A}">
      <dgm:prSet/>
      <dgm:spPr/>
      <dgm:t>
        <a:bodyPr/>
        <a:lstStyle/>
        <a:p>
          <a:endParaRPr lang="en-US"/>
        </a:p>
      </dgm:t>
    </dgm:pt>
    <dgm:pt modelId="{F7912FE2-C990-4297-A957-1092A57F8766}">
      <dgm:prSet/>
      <dgm:spPr/>
      <dgm:t>
        <a:bodyPr/>
        <a:lstStyle/>
        <a:p>
          <a:r>
            <a:rPr lang="en-US"/>
            <a:t>Watermarks</a:t>
          </a:r>
        </a:p>
      </dgm:t>
    </dgm:pt>
    <dgm:pt modelId="{3E03FE3C-9E4E-4894-BF8E-6C3749CD6FB8}" type="parTrans" cxnId="{46C75B7F-D497-4C5A-8007-F5946070B01D}">
      <dgm:prSet/>
      <dgm:spPr/>
      <dgm:t>
        <a:bodyPr/>
        <a:lstStyle/>
        <a:p>
          <a:endParaRPr lang="en-US"/>
        </a:p>
      </dgm:t>
    </dgm:pt>
    <dgm:pt modelId="{BF0E3F87-2951-4A29-B8D8-D2B2E8E34DCC}" type="sibTrans" cxnId="{46C75B7F-D497-4C5A-8007-F5946070B01D}">
      <dgm:prSet/>
      <dgm:spPr/>
      <dgm:t>
        <a:bodyPr/>
        <a:lstStyle/>
        <a:p>
          <a:endParaRPr lang="en-US"/>
        </a:p>
      </dgm:t>
    </dgm:pt>
    <dgm:pt modelId="{C7A4F9EA-EEAE-456A-82DB-6E3D09516E06}">
      <dgm:prSet/>
      <dgm:spPr/>
      <dgm:t>
        <a:bodyPr/>
        <a:lstStyle/>
        <a:p>
          <a:r>
            <a:rPr lang="en-US"/>
            <a:t>Invisible to the eye on the paper</a:t>
          </a:r>
        </a:p>
      </dgm:t>
    </dgm:pt>
    <dgm:pt modelId="{4C836D91-E387-4EA9-8D60-40A50F574FE0}" type="parTrans" cxnId="{92828B6A-6B48-4432-A7D4-23B66CAACA11}">
      <dgm:prSet/>
      <dgm:spPr/>
      <dgm:t>
        <a:bodyPr/>
        <a:lstStyle/>
        <a:p>
          <a:endParaRPr lang="en-US"/>
        </a:p>
      </dgm:t>
    </dgm:pt>
    <dgm:pt modelId="{3CEB66FF-FE53-411A-9813-5747553F4B3D}" type="sibTrans" cxnId="{92828B6A-6B48-4432-A7D4-23B66CAACA11}">
      <dgm:prSet/>
      <dgm:spPr/>
      <dgm:t>
        <a:bodyPr/>
        <a:lstStyle/>
        <a:p>
          <a:endParaRPr lang="en-US"/>
        </a:p>
      </dgm:t>
    </dgm:pt>
    <dgm:pt modelId="{4929ED41-155C-9C4D-8212-E2AAC1174521}" type="pres">
      <dgm:prSet presAssocID="{1236AB9B-9C9B-400A-AA67-4C478DE764C3}" presName="linear" presStyleCnt="0">
        <dgm:presLayoutVars>
          <dgm:dir/>
          <dgm:animLvl val="lvl"/>
          <dgm:resizeHandles val="exact"/>
        </dgm:presLayoutVars>
      </dgm:prSet>
      <dgm:spPr/>
    </dgm:pt>
    <dgm:pt modelId="{A1E552C3-5E42-FD44-812F-63E726C05DE1}" type="pres">
      <dgm:prSet presAssocID="{B300B6E1-9082-48D0-9375-A2C44375A160}" presName="parentLin" presStyleCnt="0"/>
      <dgm:spPr/>
    </dgm:pt>
    <dgm:pt modelId="{031CB48D-95D3-AB42-B6F5-AC2CB478299C}" type="pres">
      <dgm:prSet presAssocID="{B300B6E1-9082-48D0-9375-A2C44375A160}" presName="parentLeftMargin" presStyleLbl="node1" presStyleIdx="0" presStyleCnt="3"/>
      <dgm:spPr/>
    </dgm:pt>
    <dgm:pt modelId="{B57C1A67-233E-1846-95D9-BBA3DDD18E43}" type="pres">
      <dgm:prSet presAssocID="{B300B6E1-9082-48D0-9375-A2C44375A16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3226C7A-0855-9746-9C06-69A46FB0ED82}" type="pres">
      <dgm:prSet presAssocID="{B300B6E1-9082-48D0-9375-A2C44375A160}" presName="negativeSpace" presStyleCnt="0"/>
      <dgm:spPr/>
    </dgm:pt>
    <dgm:pt modelId="{D223D4ED-524F-6B40-AB8C-D05E31FA7F80}" type="pres">
      <dgm:prSet presAssocID="{B300B6E1-9082-48D0-9375-A2C44375A160}" presName="childText" presStyleLbl="conFgAcc1" presStyleIdx="0" presStyleCnt="3">
        <dgm:presLayoutVars>
          <dgm:bulletEnabled val="1"/>
        </dgm:presLayoutVars>
      </dgm:prSet>
      <dgm:spPr/>
    </dgm:pt>
    <dgm:pt modelId="{A2DE2865-EA34-F943-8D62-64FDC8247868}" type="pres">
      <dgm:prSet presAssocID="{D3405AD7-7DE5-410E-9AEF-0E92D04B4202}" presName="spaceBetweenRectangles" presStyleCnt="0"/>
      <dgm:spPr/>
    </dgm:pt>
    <dgm:pt modelId="{D75C7907-4984-6841-AD50-3ADB921A67B9}" type="pres">
      <dgm:prSet presAssocID="{8C6C5738-ACEE-4289-8FDA-E75C048CB9E4}" presName="parentLin" presStyleCnt="0"/>
      <dgm:spPr/>
    </dgm:pt>
    <dgm:pt modelId="{A0E0B7BC-5DB6-B047-9B1E-531D83D440EC}" type="pres">
      <dgm:prSet presAssocID="{8C6C5738-ACEE-4289-8FDA-E75C048CB9E4}" presName="parentLeftMargin" presStyleLbl="node1" presStyleIdx="0" presStyleCnt="3"/>
      <dgm:spPr/>
    </dgm:pt>
    <dgm:pt modelId="{00AA1DF7-0A7B-764A-BBCB-60D6E438C7EC}" type="pres">
      <dgm:prSet presAssocID="{8C6C5738-ACEE-4289-8FDA-E75C048CB9E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D3AD7F4-26FA-B74F-A407-0F3E231A0972}" type="pres">
      <dgm:prSet presAssocID="{8C6C5738-ACEE-4289-8FDA-E75C048CB9E4}" presName="negativeSpace" presStyleCnt="0"/>
      <dgm:spPr/>
    </dgm:pt>
    <dgm:pt modelId="{8F16F031-0201-0242-99AE-F12E6D762599}" type="pres">
      <dgm:prSet presAssocID="{8C6C5738-ACEE-4289-8FDA-E75C048CB9E4}" presName="childText" presStyleLbl="conFgAcc1" presStyleIdx="1" presStyleCnt="3">
        <dgm:presLayoutVars>
          <dgm:bulletEnabled val="1"/>
        </dgm:presLayoutVars>
      </dgm:prSet>
      <dgm:spPr/>
    </dgm:pt>
    <dgm:pt modelId="{CBDFBAB9-837C-7341-8D41-BBF066C2CEEF}" type="pres">
      <dgm:prSet presAssocID="{50CDEA1A-D371-4451-9484-81925995A257}" presName="spaceBetweenRectangles" presStyleCnt="0"/>
      <dgm:spPr/>
    </dgm:pt>
    <dgm:pt modelId="{F4E3A458-D82D-304C-86EA-B876C062DEA5}" type="pres">
      <dgm:prSet presAssocID="{F7912FE2-C990-4297-A957-1092A57F8766}" presName="parentLin" presStyleCnt="0"/>
      <dgm:spPr/>
    </dgm:pt>
    <dgm:pt modelId="{B6865995-F35E-0748-93BC-85B02455CA7F}" type="pres">
      <dgm:prSet presAssocID="{F7912FE2-C990-4297-A957-1092A57F8766}" presName="parentLeftMargin" presStyleLbl="node1" presStyleIdx="1" presStyleCnt="3"/>
      <dgm:spPr/>
    </dgm:pt>
    <dgm:pt modelId="{8579C70A-8848-1749-8206-12CF1817EA5E}" type="pres">
      <dgm:prSet presAssocID="{F7912FE2-C990-4297-A957-1092A57F876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6F1A219-5E32-E046-A3D8-9557ACBE67B7}" type="pres">
      <dgm:prSet presAssocID="{F7912FE2-C990-4297-A957-1092A57F8766}" presName="negativeSpace" presStyleCnt="0"/>
      <dgm:spPr/>
    </dgm:pt>
    <dgm:pt modelId="{4CFC7E21-3620-D94A-8994-667961895F12}" type="pres">
      <dgm:prSet presAssocID="{F7912FE2-C990-4297-A957-1092A57F876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DCE9E0C-94C6-724E-A10D-723F7A54243E}" type="presOf" srcId="{CEEBD818-AFC5-40B5-8727-1F3CC4740BCB}" destId="{D223D4ED-524F-6B40-AB8C-D05E31FA7F80}" srcOrd="0" destOrd="0" presId="urn:microsoft.com/office/officeart/2005/8/layout/list1"/>
    <dgm:cxn modelId="{24703225-46B6-E145-BB35-C5029F14B66F}" type="presOf" srcId="{5FD60782-7F3C-435E-B163-90577D0F850E}" destId="{8F16F031-0201-0242-99AE-F12E6D762599}" srcOrd="0" destOrd="0" presId="urn:microsoft.com/office/officeart/2005/8/layout/list1"/>
    <dgm:cxn modelId="{5DE67E4F-6D1A-4270-A388-643C7A3B543F}" srcId="{1236AB9B-9C9B-400A-AA67-4C478DE764C3}" destId="{B300B6E1-9082-48D0-9375-A2C44375A160}" srcOrd="0" destOrd="0" parTransId="{036051C3-E4B6-418C-A5AD-A98237931A8C}" sibTransId="{D3405AD7-7DE5-410E-9AEF-0E92D04B4202}"/>
    <dgm:cxn modelId="{5E7A015B-85CD-2E40-9987-881486693F37}" type="presOf" srcId="{B300B6E1-9082-48D0-9375-A2C44375A160}" destId="{031CB48D-95D3-AB42-B6F5-AC2CB478299C}" srcOrd="0" destOrd="0" presId="urn:microsoft.com/office/officeart/2005/8/layout/list1"/>
    <dgm:cxn modelId="{2725D365-D0AF-2041-9C1B-11259AE992D2}" type="presOf" srcId="{F7912FE2-C990-4297-A957-1092A57F8766}" destId="{8579C70A-8848-1749-8206-12CF1817EA5E}" srcOrd="1" destOrd="0" presId="urn:microsoft.com/office/officeart/2005/8/layout/list1"/>
    <dgm:cxn modelId="{B8AF136A-17EA-434E-8774-33DC91490813}" srcId="{B300B6E1-9082-48D0-9375-A2C44375A160}" destId="{CEEBD818-AFC5-40B5-8727-1F3CC4740BCB}" srcOrd="0" destOrd="0" parTransId="{530212E6-55DB-41E7-BDED-662FAF158A7E}" sibTransId="{C297F267-0BDD-4741-B118-58A8CF6642BD}"/>
    <dgm:cxn modelId="{92828B6A-6B48-4432-A7D4-23B66CAACA11}" srcId="{F7912FE2-C990-4297-A957-1092A57F8766}" destId="{C7A4F9EA-EEAE-456A-82DB-6E3D09516E06}" srcOrd="0" destOrd="0" parTransId="{4C836D91-E387-4EA9-8D60-40A50F574FE0}" sibTransId="{3CEB66FF-FE53-411A-9813-5747553F4B3D}"/>
    <dgm:cxn modelId="{F5D0746C-E7B4-3D4D-95A6-3E8000C4B287}" type="presOf" srcId="{F7912FE2-C990-4297-A957-1092A57F8766}" destId="{B6865995-F35E-0748-93BC-85B02455CA7F}" srcOrd="0" destOrd="0" presId="urn:microsoft.com/office/officeart/2005/8/layout/list1"/>
    <dgm:cxn modelId="{84927C6C-8DB3-A34D-BB34-0C4236B0320A}" type="presOf" srcId="{C7A4F9EA-EEAE-456A-82DB-6E3D09516E06}" destId="{4CFC7E21-3620-D94A-8994-667961895F12}" srcOrd="0" destOrd="0" presId="urn:microsoft.com/office/officeart/2005/8/layout/list1"/>
    <dgm:cxn modelId="{18F0906C-E20E-9E4E-9E5B-4FB00E0717D5}" type="presOf" srcId="{1236AB9B-9C9B-400A-AA67-4C478DE764C3}" destId="{4929ED41-155C-9C4D-8212-E2AAC1174521}" srcOrd="0" destOrd="0" presId="urn:microsoft.com/office/officeart/2005/8/layout/list1"/>
    <dgm:cxn modelId="{C2EEC37B-A32A-6E4E-8EAB-C85E0028D5FE}" type="presOf" srcId="{B300B6E1-9082-48D0-9375-A2C44375A160}" destId="{B57C1A67-233E-1846-95D9-BBA3DDD18E43}" srcOrd="1" destOrd="0" presId="urn:microsoft.com/office/officeart/2005/8/layout/list1"/>
    <dgm:cxn modelId="{46C75B7F-D497-4C5A-8007-F5946070B01D}" srcId="{1236AB9B-9C9B-400A-AA67-4C478DE764C3}" destId="{F7912FE2-C990-4297-A957-1092A57F8766}" srcOrd="2" destOrd="0" parTransId="{3E03FE3C-9E4E-4894-BF8E-6C3749CD6FB8}" sibTransId="{BF0E3F87-2951-4A29-B8D8-D2B2E8E34DCC}"/>
    <dgm:cxn modelId="{44567CA8-7B3C-1C40-B918-00F4D746B264}" type="presOf" srcId="{8C6C5738-ACEE-4289-8FDA-E75C048CB9E4}" destId="{00AA1DF7-0A7B-764A-BBCB-60D6E438C7EC}" srcOrd="1" destOrd="0" presId="urn:microsoft.com/office/officeart/2005/8/layout/list1"/>
    <dgm:cxn modelId="{13EBBEA8-78F1-467D-8B7F-4B1FA96F6520}" srcId="{1236AB9B-9C9B-400A-AA67-4C478DE764C3}" destId="{8C6C5738-ACEE-4289-8FDA-E75C048CB9E4}" srcOrd="1" destOrd="0" parTransId="{DCC2699D-83B8-45F5-9AC9-4B3A6ADC3FC1}" sibTransId="{50CDEA1A-D371-4451-9484-81925995A257}"/>
    <dgm:cxn modelId="{9744EABD-CCE0-1E4E-8AF2-E909619A5066}" type="presOf" srcId="{8C6C5738-ACEE-4289-8FDA-E75C048CB9E4}" destId="{A0E0B7BC-5DB6-B047-9B1E-531D83D440EC}" srcOrd="0" destOrd="0" presId="urn:microsoft.com/office/officeart/2005/8/layout/list1"/>
    <dgm:cxn modelId="{9DD089ED-5E88-4AF0-9226-78AD01B0D64A}" srcId="{8C6C5738-ACEE-4289-8FDA-E75C048CB9E4}" destId="{5FD60782-7F3C-435E-B163-90577D0F850E}" srcOrd="0" destOrd="0" parTransId="{837565F3-A982-45B9-B6B8-5DB3E44913D7}" sibTransId="{00CD0DDB-55AB-4BA2-B19E-369A9A782CD6}"/>
    <dgm:cxn modelId="{D2B81105-D3F1-4440-A691-1FB0BE0C51AB}" type="presParOf" srcId="{4929ED41-155C-9C4D-8212-E2AAC1174521}" destId="{A1E552C3-5E42-FD44-812F-63E726C05DE1}" srcOrd="0" destOrd="0" presId="urn:microsoft.com/office/officeart/2005/8/layout/list1"/>
    <dgm:cxn modelId="{A6373097-D348-0F41-8240-83D7DBF14D8D}" type="presParOf" srcId="{A1E552C3-5E42-FD44-812F-63E726C05DE1}" destId="{031CB48D-95D3-AB42-B6F5-AC2CB478299C}" srcOrd="0" destOrd="0" presId="urn:microsoft.com/office/officeart/2005/8/layout/list1"/>
    <dgm:cxn modelId="{0DF89866-235A-4C4D-B611-71BC76B7B8DF}" type="presParOf" srcId="{A1E552C3-5E42-FD44-812F-63E726C05DE1}" destId="{B57C1A67-233E-1846-95D9-BBA3DDD18E43}" srcOrd="1" destOrd="0" presId="urn:microsoft.com/office/officeart/2005/8/layout/list1"/>
    <dgm:cxn modelId="{2AA90AFA-5E68-D946-A4F5-138E43F64A7D}" type="presParOf" srcId="{4929ED41-155C-9C4D-8212-E2AAC1174521}" destId="{93226C7A-0855-9746-9C06-69A46FB0ED82}" srcOrd="1" destOrd="0" presId="urn:microsoft.com/office/officeart/2005/8/layout/list1"/>
    <dgm:cxn modelId="{82C5C9F9-A7D3-0D4F-B272-F715E517226A}" type="presParOf" srcId="{4929ED41-155C-9C4D-8212-E2AAC1174521}" destId="{D223D4ED-524F-6B40-AB8C-D05E31FA7F80}" srcOrd="2" destOrd="0" presId="urn:microsoft.com/office/officeart/2005/8/layout/list1"/>
    <dgm:cxn modelId="{FFACF409-76D1-0844-809E-665084429DD7}" type="presParOf" srcId="{4929ED41-155C-9C4D-8212-E2AAC1174521}" destId="{A2DE2865-EA34-F943-8D62-64FDC8247868}" srcOrd="3" destOrd="0" presId="urn:microsoft.com/office/officeart/2005/8/layout/list1"/>
    <dgm:cxn modelId="{B6CA21E5-6E42-3447-B821-D1146C412915}" type="presParOf" srcId="{4929ED41-155C-9C4D-8212-E2AAC1174521}" destId="{D75C7907-4984-6841-AD50-3ADB921A67B9}" srcOrd="4" destOrd="0" presId="urn:microsoft.com/office/officeart/2005/8/layout/list1"/>
    <dgm:cxn modelId="{0A287B3A-2B47-314F-B09E-E4B0A411174C}" type="presParOf" srcId="{D75C7907-4984-6841-AD50-3ADB921A67B9}" destId="{A0E0B7BC-5DB6-B047-9B1E-531D83D440EC}" srcOrd="0" destOrd="0" presId="urn:microsoft.com/office/officeart/2005/8/layout/list1"/>
    <dgm:cxn modelId="{409BFC28-9BCB-DC47-B30D-E32BE7BC40EF}" type="presParOf" srcId="{D75C7907-4984-6841-AD50-3ADB921A67B9}" destId="{00AA1DF7-0A7B-764A-BBCB-60D6E438C7EC}" srcOrd="1" destOrd="0" presId="urn:microsoft.com/office/officeart/2005/8/layout/list1"/>
    <dgm:cxn modelId="{3ADC6D28-E7A2-B941-B37D-FF1D66350B47}" type="presParOf" srcId="{4929ED41-155C-9C4D-8212-E2AAC1174521}" destId="{9D3AD7F4-26FA-B74F-A407-0F3E231A0972}" srcOrd="5" destOrd="0" presId="urn:microsoft.com/office/officeart/2005/8/layout/list1"/>
    <dgm:cxn modelId="{36EF7999-EDFD-D746-A622-AB6083EC8E02}" type="presParOf" srcId="{4929ED41-155C-9C4D-8212-E2AAC1174521}" destId="{8F16F031-0201-0242-99AE-F12E6D762599}" srcOrd="6" destOrd="0" presId="urn:microsoft.com/office/officeart/2005/8/layout/list1"/>
    <dgm:cxn modelId="{6A14BE45-AFF5-FB4C-A9BF-07997141E5D6}" type="presParOf" srcId="{4929ED41-155C-9C4D-8212-E2AAC1174521}" destId="{CBDFBAB9-837C-7341-8D41-BBF066C2CEEF}" srcOrd="7" destOrd="0" presId="urn:microsoft.com/office/officeart/2005/8/layout/list1"/>
    <dgm:cxn modelId="{55A607F2-D600-8F49-9876-D0DF6A4DD690}" type="presParOf" srcId="{4929ED41-155C-9C4D-8212-E2AAC1174521}" destId="{F4E3A458-D82D-304C-86EA-B876C062DEA5}" srcOrd="8" destOrd="0" presId="urn:microsoft.com/office/officeart/2005/8/layout/list1"/>
    <dgm:cxn modelId="{37A5ACDA-2DBD-734E-A0CE-26FAEFE63886}" type="presParOf" srcId="{F4E3A458-D82D-304C-86EA-B876C062DEA5}" destId="{B6865995-F35E-0748-93BC-85B02455CA7F}" srcOrd="0" destOrd="0" presId="urn:microsoft.com/office/officeart/2005/8/layout/list1"/>
    <dgm:cxn modelId="{921577AC-CAC6-8546-84BA-C70700D36BFA}" type="presParOf" srcId="{F4E3A458-D82D-304C-86EA-B876C062DEA5}" destId="{8579C70A-8848-1749-8206-12CF1817EA5E}" srcOrd="1" destOrd="0" presId="urn:microsoft.com/office/officeart/2005/8/layout/list1"/>
    <dgm:cxn modelId="{27780B4C-0A98-474E-B8C1-DB2D40253B71}" type="presParOf" srcId="{4929ED41-155C-9C4D-8212-E2AAC1174521}" destId="{56F1A219-5E32-E046-A3D8-9557ACBE67B7}" srcOrd="9" destOrd="0" presId="urn:microsoft.com/office/officeart/2005/8/layout/list1"/>
    <dgm:cxn modelId="{D7895D84-5EFF-2047-B5A4-7E4AD5ECFDCE}" type="presParOf" srcId="{4929ED41-155C-9C4D-8212-E2AAC1174521}" destId="{4CFC7E21-3620-D94A-8994-667961895F1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3D4ED-524F-6B40-AB8C-D05E31FA7F80}">
      <dsp:nvSpPr>
        <dsp:cNvPr id="0" name=""/>
        <dsp:cNvSpPr/>
      </dsp:nvSpPr>
      <dsp:spPr>
        <a:xfrm>
          <a:off x="0" y="387738"/>
          <a:ext cx="4366325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875" tIns="458216" rIns="33887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 message is embedded in an image</a:t>
          </a:r>
        </a:p>
      </dsp:txBody>
      <dsp:txXfrm>
        <a:off x="0" y="387738"/>
        <a:ext cx="4366325" cy="1212750"/>
      </dsp:txXfrm>
    </dsp:sp>
    <dsp:sp modelId="{B57C1A67-233E-1846-95D9-BBA3DDD18E43}">
      <dsp:nvSpPr>
        <dsp:cNvPr id="0" name=""/>
        <dsp:cNvSpPr/>
      </dsp:nvSpPr>
      <dsp:spPr>
        <a:xfrm>
          <a:off x="218316" y="63018"/>
          <a:ext cx="3056427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26" tIns="0" rIns="11552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Images</a:t>
          </a:r>
        </a:p>
      </dsp:txBody>
      <dsp:txXfrm>
        <a:off x="250019" y="94721"/>
        <a:ext cx="2993021" cy="586034"/>
      </dsp:txXfrm>
    </dsp:sp>
    <dsp:sp modelId="{8F16F031-0201-0242-99AE-F12E6D762599}">
      <dsp:nvSpPr>
        <dsp:cNvPr id="0" name=""/>
        <dsp:cNvSpPr/>
      </dsp:nvSpPr>
      <dsp:spPr>
        <a:xfrm>
          <a:off x="0" y="2044009"/>
          <a:ext cx="4366325" cy="152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875" tIns="458216" rIns="33887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TCP packets have the message embedded inside them</a:t>
          </a:r>
        </a:p>
      </dsp:txBody>
      <dsp:txXfrm>
        <a:off x="0" y="2044009"/>
        <a:ext cx="4366325" cy="1524600"/>
      </dsp:txXfrm>
    </dsp:sp>
    <dsp:sp modelId="{00AA1DF7-0A7B-764A-BBCB-60D6E438C7EC}">
      <dsp:nvSpPr>
        <dsp:cNvPr id="0" name=""/>
        <dsp:cNvSpPr/>
      </dsp:nvSpPr>
      <dsp:spPr>
        <a:xfrm>
          <a:off x="218316" y="1719288"/>
          <a:ext cx="3056427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26" tIns="0" rIns="11552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Network based</a:t>
          </a:r>
        </a:p>
      </dsp:txBody>
      <dsp:txXfrm>
        <a:off x="250019" y="1750991"/>
        <a:ext cx="2993021" cy="586034"/>
      </dsp:txXfrm>
    </dsp:sp>
    <dsp:sp modelId="{4CFC7E21-3620-D94A-8994-667961895F12}">
      <dsp:nvSpPr>
        <dsp:cNvPr id="0" name=""/>
        <dsp:cNvSpPr/>
      </dsp:nvSpPr>
      <dsp:spPr>
        <a:xfrm>
          <a:off x="0" y="4012129"/>
          <a:ext cx="4366325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875" tIns="458216" rIns="33887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Invisible to the eye on the paper</a:t>
          </a:r>
        </a:p>
      </dsp:txBody>
      <dsp:txXfrm>
        <a:off x="0" y="4012129"/>
        <a:ext cx="4366325" cy="1212750"/>
      </dsp:txXfrm>
    </dsp:sp>
    <dsp:sp modelId="{8579C70A-8848-1749-8206-12CF1817EA5E}">
      <dsp:nvSpPr>
        <dsp:cNvPr id="0" name=""/>
        <dsp:cNvSpPr/>
      </dsp:nvSpPr>
      <dsp:spPr>
        <a:xfrm>
          <a:off x="218316" y="3687409"/>
          <a:ext cx="3056427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26" tIns="0" rIns="11552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Watermarks</a:t>
          </a:r>
        </a:p>
      </dsp:txBody>
      <dsp:txXfrm>
        <a:off x="250019" y="3719112"/>
        <a:ext cx="2993021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2B06A86-0FB9-41F0-8497-39EA26D81540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90BD08F-E06C-43FA-BEED-6948AE5FF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49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6A86-0FB9-41F0-8497-39EA26D81540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D08F-E06C-43FA-BEED-6948AE5FF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2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92B06A86-0FB9-41F0-8497-39EA26D81540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90BD08F-E06C-43FA-BEED-6948AE5FF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90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0996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6A86-0FB9-41F0-8497-39EA26D81540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D08F-E06C-43FA-BEED-6948AE5FF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5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92B06A86-0FB9-41F0-8497-39EA26D81540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90BD08F-E06C-43FA-BEED-6948AE5FF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92B06A86-0FB9-41F0-8497-39EA26D81540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90BD08F-E06C-43FA-BEED-6948AE5FF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8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92B06A86-0FB9-41F0-8497-39EA26D81540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90BD08F-E06C-43FA-BEED-6948AE5FF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6A86-0FB9-41F0-8497-39EA26D81540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D08F-E06C-43FA-BEED-6948AE5FF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1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92B06A86-0FB9-41F0-8497-39EA26D81540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90BD08F-E06C-43FA-BEED-6948AE5FF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3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6A86-0FB9-41F0-8497-39EA26D81540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D08F-E06C-43FA-BEED-6948AE5FF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3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92B06A86-0FB9-41F0-8497-39EA26D81540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F90BD08F-E06C-43FA-BEED-6948AE5FF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5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C47AE31-86DE-4DAE-8E1A-642C36C518B5}"/>
              </a:ext>
            </a:extLst>
          </p:cNvPr>
          <p:cNvSpPr/>
          <p:nvPr/>
        </p:nvSpPr>
        <p:spPr>
          <a:xfrm>
            <a:off x="1319427" y="2075504"/>
            <a:ext cx="6509936" cy="1748729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8A059-70DF-4903-BC93-B18B9E5B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90" y="2349925"/>
            <a:ext cx="1831420" cy="2456442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9F5EC-E13E-4843-AC63-42734AAF1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739" y="1111249"/>
            <a:ext cx="4915501" cy="4635503"/>
          </a:xfrm>
        </p:spPr>
        <p:txBody>
          <a:bodyPr>
            <a:normAutofit/>
          </a:bodyPr>
          <a:lstStyle/>
          <a:p>
            <a:r>
              <a:rPr lang="en-US" dirty="0"/>
              <a:t>An offshoot of cryptography</a:t>
            </a:r>
          </a:p>
          <a:p>
            <a:r>
              <a:rPr lang="en-US" dirty="0"/>
              <a:t>Secures a message through obscurity</a:t>
            </a:r>
          </a:p>
          <a:p>
            <a:pPr lvl="1"/>
            <a:r>
              <a:rPr lang="en-US" dirty="0"/>
              <a:t>Comes from the Greek word </a:t>
            </a:r>
            <a:r>
              <a:rPr lang="en-US" i="1" dirty="0" err="1"/>
              <a:t>steganos</a:t>
            </a:r>
            <a:r>
              <a:rPr lang="en-US" i="1" dirty="0"/>
              <a:t>, </a:t>
            </a:r>
            <a:r>
              <a:rPr lang="en-US" dirty="0"/>
              <a:t>meaning “covered”</a:t>
            </a:r>
          </a:p>
          <a:p>
            <a:pPr lvl="1"/>
            <a:r>
              <a:rPr lang="en-US" dirty="0"/>
              <a:t>Message is there, although it’s invisible</a:t>
            </a:r>
          </a:p>
          <a:p>
            <a:r>
              <a:rPr lang="en-US" dirty="0"/>
              <a:t>A type of Obfuscation</a:t>
            </a:r>
          </a:p>
          <a:p>
            <a:pPr lvl="1"/>
            <a:r>
              <a:rPr lang="en-US"/>
              <a:t>Obfuscation is masking an item to render it unreadable but still usable</a:t>
            </a:r>
          </a:p>
          <a:p>
            <a:pPr lvl="2"/>
            <a:r>
              <a:rPr lang="en-US"/>
              <a:t>Hashed passwords are a good example of this</a:t>
            </a:r>
          </a:p>
          <a:p>
            <a:r>
              <a:rPr lang="en-US"/>
              <a:t>Advantage of Steganography</a:t>
            </a:r>
          </a:p>
          <a:p>
            <a:pPr lvl="1"/>
            <a:r>
              <a:rPr lang="en-US"/>
              <a:t>The actual message does not attract attention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73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199A-B955-434D-ACE2-3F5CF067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sz="3000"/>
              <a:t>Common steganography techniques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F6B0C15-6F37-468E-8624-22D3EF1FC8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099125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3974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89B0-34D4-44BE-9234-98483FCC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71EA6-969E-4397-8AE4-0B8AB2869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" y="37135"/>
            <a:ext cx="9052560" cy="8212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Paul is eagerly running around the Earth in going home tonight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39F1CBA-D53B-4FF7-9D88-AC9308636C66}"/>
              </a:ext>
            </a:extLst>
          </p:cNvPr>
          <p:cNvSpPr txBox="1">
            <a:spLocks/>
          </p:cNvSpPr>
          <p:nvPr/>
        </p:nvSpPr>
        <p:spPr>
          <a:xfrm>
            <a:off x="45720" y="1122880"/>
            <a:ext cx="8686800" cy="1242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461963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2pPr>
            <a:lvl3pPr marL="688975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3pPr>
            <a:lvl4pPr marL="914400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4pPr>
            <a:lvl5pPr marL="1033463" indent="-2381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aul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agerly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unning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round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arth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oing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ome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onight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E85CF6F-5946-4460-9ACD-641BA5CCD7E3}"/>
              </a:ext>
            </a:extLst>
          </p:cNvPr>
          <p:cNvSpPr txBox="1">
            <a:spLocks/>
          </p:cNvSpPr>
          <p:nvPr/>
        </p:nvSpPr>
        <p:spPr>
          <a:xfrm>
            <a:off x="1360170" y="3000246"/>
            <a:ext cx="8686800" cy="12421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5425" indent="-2254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461963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2pPr>
            <a:lvl3pPr marL="688975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3pPr>
            <a:lvl4pPr marL="914400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4pPr>
            <a:lvl5pPr marL="1033463" indent="-2381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PieratEight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Pier at Eight</a:t>
            </a:r>
          </a:p>
        </p:txBody>
      </p:sp>
    </p:spTree>
    <p:extLst>
      <p:ext uri="{BB962C8B-B14F-4D97-AF65-F5344CB8AC3E}">
        <p14:creationId xmlns:p14="http://schemas.microsoft.com/office/powerpoint/2010/main" val="122299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15" grpId="0"/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1930</TotalTime>
  <Words>121</Words>
  <Application>Microsoft Macintosh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Steganography</vt:lpstr>
      <vt:lpstr>Common steganography techniques</vt:lpstr>
      <vt:lpstr>Example of Steganography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56</cp:revision>
  <dcterms:created xsi:type="dcterms:W3CDTF">2019-04-17T19:12:48Z</dcterms:created>
  <dcterms:modified xsi:type="dcterms:W3CDTF">2021-03-04T16:59:07Z</dcterms:modified>
  <cp:category>pptx, curriculum, cyber</cp:category>
</cp:coreProperties>
</file>