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4E10E-9B44-4FB2-B55B-3355AF537E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23D759-21B5-48BE-91A5-8E5B47797F4B}">
      <dgm:prSet/>
      <dgm:spPr/>
      <dgm:t>
        <a:bodyPr/>
        <a:lstStyle/>
        <a:p>
          <a:r>
            <a:rPr lang="en-US"/>
            <a:t>Faster than block ciphers</a:t>
          </a:r>
        </a:p>
      </dgm:t>
    </dgm:pt>
    <dgm:pt modelId="{2C796BAF-4F60-4B4F-8777-A5F1E9927A73}" type="parTrans" cxnId="{96E2F0D1-5589-4C07-922F-B0DE1CD31EEE}">
      <dgm:prSet/>
      <dgm:spPr/>
      <dgm:t>
        <a:bodyPr/>
        <a:lstStyle/>
        <a:p>
          <a:endParaRPr lang="en-US"/>
        </a:p>
      </dgm:t>
    </dgm:pt>
    <dgm:pt modelId="{ED52DC96-9905-4EED-A6DA-7510F2D91079}" type="sibTrans" cxnId="{96E2F0D1-5589-4C07-922F-B0DE1CD31EEE}">
      <dgm:prSet/>
      <dgm:spPr/>
      <dgm:t>
        <a:bodyPr/>
        <a:lstStyle/>
        <a:p>
          <a:endParaRPr lang="en-US"/>
        </a:p>
      </dgm:t>
    </dgm:pt>
    <dgm:pt modelId="{F0DCA895-3760-40BD-A697-02E1128745BF}">
      <dgm:prSet/>
      <dgm:spPr/>
      <dgm:t>
        <a:bodyPr/>
        <a:lstStyle/>
        <a:p>
          <a:r>
            <a:rPr lang="en-US"/>
            <a:t>More difficult to implement</a:t>
          </a:r>
        </a:p>
      </dgm:t>
    </dgm:pt>
    <dgm:pt modelId="{53E31DC9-A886-4A39-BB72-040049B5581A}" type="parTrans" cxnId="{B6241EAF-949F-40A3-A3AE-43BFEABDDEE8}">
      <dgm:prSet/>
      <dgm:spPr/>
      <dgm:t>
        <a:bodyPr/>
        <a:lstStyle/>
        <a:p>
          <a:endParaRPr lang="en-US"/>
        </a:p>
      </dgm:t>
    </dgm:pt>
    <dgm:pt modelId="{BB203E0C-FA99-4300-B625-2783EE18D672}" type="sibTrans" cxnId="{B6241EAF-949F-40A3-A3AE-43BFEABDDEE8}">
      <dgm:prSet/>
      <dgm:spPr/>
      <dgm:t>
        <a:bodyPr/>
        <a:lstStyle/>
        <a:p>
          <a:endParaRPr lang="en-US"/>
        </a:p>
      </dgm:t>
    </dgm:pt>
    <dgm:pt modelId="{ABC53F33-9378-4631-864C-A43382992AA2}">
      <dgm:prSet/>
      <dgm:spPr/>
      <dgm:t>
        <a:bodyPr/>
        <a:lstStyle/>
        <a:p>
          <a:r>
            <a:rPr lang="en-US"/>
            <a:t>Low diffusion</a:t>
          </a:r>
        </a:p>
      </dgm:t>
    </dgm:pt>
    <dgm:pt modelId="{4A1ED299-C164-40D8-BB41-F4BD5D5DAA70}" type="parTrans" cxnId="{E2C81867-0435-4AE1-B8BC-5FE98752F3DD}">
      <dgm:prSet/>
      <dgm:spPr/>
      <dgm:t>
        <a:bodyPr/>
        <a:lstStyle/>
        <a:p>
          <a:endParaRPr lang="en-US"/>
        </a:p>
      </dgm:t>
    </dgm:pt>
    <dgm:pt modelId="{27484551-E556-4EAD-8601-D4AD995AA944}" type="sibTrans" cxnId="{E2C81867-0435-4AE1-B8BC-5FE98752F3DD}">
      <dgm:prSet/>
      <dgm:spPr/>
      <dgm:t>
        <a:bodyPr/>
        <a:lstStyle/>
        <a:p>
          <a:endParaRPr lang="en-US"/>
        </a:p>
      </dgm:t>
    </dgm:pt>
    <dgm:pt modelId="{00C61CB6-F348-4A18-BE14-81ABA879561D}">
      <dgm:prSet/>
      <dgm:spPr/>
      <dgm:t>
        <a:bodyPr/>
        <a:lstStyle/>
        <a:p>
          <a:r>
            <a:rPr lang="en-US"/>
            <a:t>Diffusion helps hide the relationship between ciphertext and plaintext</a:t>
          </a:r>
        </a:p>
      </dgm:t>
    </dgm:pt>
    <dgm:pt modelId="{35410DC2-1BED-4F8C-AF6D-BE7FC702F0C8}" type="parTrans" cxnId="{A1E9A0DE-CCC6-484F-99F8-10C190B42071}">
      <dgm:prSet/>
      <dgm:spPr/>
      <dgm:t>
        <a:bodyPr/>
        <a:lstStyle/>
        <a:p>
          <a:endParaRPr lang="en-US"/>
        </a:p>
      </dgm:t>
    </dgm:pt>
    <dgm:pt modelId="{8FF261A1-5E3B-4431-9AB0-DAA7894EDBC9}" type="sibTrans" cxnId="{A1E9A0DE-CCC6-484F-99F8-10C190B42071}">
      <dgm:prSet/>
      <dgm:spPr/>
      <dgm:t>
        <a:bodyPr/>
        <a:lstStyle/>
        <a:p>
          <a:endParaRPr lang="en-US"/>
        </a:p>
      </dgm:t>
    </dgm:pt>
    <dgm:pt modelId="{485C65A5-5570-460E-AF19-A17FBBCCA528}">
      <dgm:prSet/>
      <dgm:spPr/>
      <dgm:t>
        <a:bodyPr/>
        <a:lstStyle/>
        <a:p>
          <a:r>
            <a:rPr lang="en-US"/>
            <a:t>Lower error propagation</a:t>
          </a:r>
        </a:p>
      </dgm:t>
    </dgm:pt>
    <dgm:pt modelId="{047166B1-C074-4445-93EE-44C1C7BB2CE2}" type="parTrans" cxnId="{EDAD1213-3E28-49F1-9C94-D4AA9F930A41}">
      <dgm:prSet/>
      <dgm:spPr/>
      <dgm:t>
        <a:bodyPr/>
        <a:lstStyle/>
        <a:p>
          <a:endParaRPr lang="en-US"/>
        </a:p>
      </dgm:t>
    </dgm:pt>
    <dgm:pt modelId="{BE57FD3C-2773-426C-AE3F-E40C870058B7}" type="sibTrans" cxnId="{EDAD1213-3E28-49F1-9C94-D4AA9F930A41}">
      <dgm:prSet/>
      <dgm:spPr/>
      <dgm:t>
        <a:bodyPr/>
        <a:lstStyle/>
        <a:p>
          <a:endParaRPr lang="en-US"/>
        </a:p>
      </dgm:t>
    </dgm:pt>
    <dgm:pt modelId="{17A8AC09-3B52-4B96-9DB9-F604012C568B}">
      <dgm:prSet/>
      <dgm:spPr/>
      <dgm:t>
        <a:bodyPr/>
        <a:lstStyle/>
        <a:p>
          <a:r>
            <a:rPr lang="en-US"/>
            <a:t>Cannot provide authentication protections</a:t>
          </a:r>
        </a:p>
      </dgm:t>
    </dgm:pt>
    <dgm:pt modelId="{0E5391A9-ED2B-4AB8-A2EC-F38996D8B721}" type="parTrans" cxnId="{2E861911-E3A3-480A-B982-7DE08B844D4E}">
      <dgm:prSet/>
      <dgm:spPr/>
      <dgm:t>
        <a:bodyPr/>
        <a:lstStyle/>
        <a:p>
          <a:endParaRPr lang="en-US"/>
        </a:p>
      </dgm:t>
    </dgm:pt>
    <dgm:pt modelId="{980DB83F-35E9-4C4D-B2FF-09FC8F0034FB}" type="sibTrans" cxnId="{2E861911-E3A3-480A-B982-7DE08B844D4E}">
      <dgm:prSet/>
      <dgm:spPr/>
      <dgm:t>
        <a:bodyPr/>
        <a:lstStyle/>
        <a:p>
          <a:endParaRPr lang="en-US"/>
        </a:p>
      </dgm:t>
    </dgm:pt>
    <dgm:pt modelId="{63D578FE-877C-41D0-B354-914D845E4C2B}">
      <dgm:prSet/>
      <dgm:spPr/>
      <dgm:t>
        <a:bodyPr/>
        <a:lstStyle/>
        <a:p>
          <a:r>
            <a:rPr lang="en-US"/>
            <a:t>A5 and RC4 are common stream algorithms</a:t>
          </a:r>
        </a:p>
      </dgm:t>
    </dgm:pt>
    <dgm:pt modelId="{398CD204-D1BD-4CAD-AB82-40FC8E1E7305}" type="parTrans" cxnId="{7C70813F-E86B-47AD-A51F-D4B66EA4B708}">
      <dgm:prSet/>
      <dgm:spPr/>
      <dgm:t>
        <a:bodyPr/>
        <a:lstStyle/>
        <a:p>
          <a:endParaRPr lang="en-US"/>
        </a:p>
      </dgm:t>
    </dgm:pt>
    <dgm:pt modelId="{56A54C13-C1B2-4808-BB67-E5D06F2F8857}" type="sibTrans" cxnId="{7C70813F-E86B-47AD-A51F-D4B66EA4B708}">
      <dgm:prSet/>
      <dgm:spPr/>
      <dgm:t>
        <a:bodyPr/>
        <a:lstStyle/>
        <a:p>
          <a:endParaRPr lang="en-US"/>
        </a:p>
      </dgm:t>
    </dgm:pt>
    <dgm:pt modelId="{CD75C985-F5EE-40B6-9EDD-1827CA019315}" type="pres">
      <dgm:prSet presAssocID="{C9A4E10E-9B44-4FB2-B55B-3355AF537E38}" presName="root" presStyleCnt="0">
        <dgm:presLayoutVars>
          <dgm:dir/>
          <dgm:resizeHandles val="exact"/>
        </dgm:presLayoutVars>
      </dgm:prSet>
      <dgm:spPr/>
    </dgm:pt>
    <dgm:pt modelId="{C2453145-F123-4983-ACBD-670C08FB1CEB}" type="pres">
      <dgm:prSet presAssocID="{3C23D759-21B5-48BE-91A5-8E5B47797F4B}" presName="compNode" presStyleCnt="0"/>
      <dgm:spPr/>
    </dgm:pt>
    <dgm:pt modelId="{D5E5A686-02EC-45B4-9599-2AD99E201448}" type="pres">
      <dgm:prSet presAssocID="{3C23D759-21B5-48BE-91A5-8E5B47797F4B}" presName="bgRect" presStyleLbl="bgShp" presStyleIdx="0" presStyleCnt="6"/>
      <dgm:spPr/>
    </dgm:pt>
    <dgm:pt modelId="{022655BC-4ADA-4703-89C9-ED5790D8C58A}" type="pres">
      <dgm:prSet presAssocID="{3C23D759-21B5-48BE-91A5-8E5B47797F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4553A19-FB40-420B-9641-C9D9C3C933C6}" type="pres">
      <dgm:prSet presAssocID="{3C23D759-21B5-48BE-91A5-8E5B47797F4B}" presName="spaceRect" presStyleCnt="0"/>
      <dgm:spPr/>
    </dgm:pt>
    <dgm:pt modelId="{EF1EFDBD-D0E3-4FAC-97DE-624B29ADB186}" type="pres">
      <dgm:prSet presAssocID="{3C23D759-21B5-48BE-91A5-8E5B47797F4B}" presName="parTx" presStyleLbl="revTx" presStyleIdx="0" presStyleCnt="7">
        <dgm:presLayoutVars>
          <dgm:chMax val="0"/>
          <dgm:chPref val="0"/>
        </dgm:presLayoutVars>
      </dgm:prSet>
      <dgm:spPr/>
    </dgm:pt>
    <dgm:pt modelId="{4F71DE6A-B1E3-400C-BFD8-9F3E682DFAD1}" type="pres">
      <dgm:prSet presAssocID="{ED52DC96-9905-4EED-A6DA-7510F2D91079}" presName="sibTrans" presStyleCnt="0"/>
      <dgm:spPr/>
    </dgm:pt>
    <dgm:pt modelId="{9B87CE0D-AC55-42C4-B84B-CBF89C99CF46}" type="pres">
      <dgm:prSet presAssocID="{F0DCA895-3760-40BD-A697-02E1128745BF}" presName="compNode" presStyleCnt="0"/>
      <dgm:spPr/>
    </dgm:pt>
    <dgm:pt modelId="{DC20CAD9-4E9D-4FD0-8D1B-39E767BAEE21}" type="pres">
      <dgm:prSet presAssocID="{F0DCA895-3760-40BD-A697-02E1128745BF}" presName="bgRect" presStyleLbl="bgShp" presStyleIdx="1" presStyleCnt="6"/>
      <dgm:spPr/>
    </dgm:pt>
    <dgm:pt modelId="{8E3E7E01-C9F9-4714-8EEC-BB3EDC2B1FE9}" type="pres">
      <dgm:prSet presAssocID="{F0DCA895-3760-40BD-A697-02E1128745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AEAEA9-3645-4EF4-9003-D5C04D8605DE}" type="pres">
      <dgm:prSet presAssocID="{F0DCA895-3760-40BD-A697-02E1128745BF}" presName="spaceRect" presStyleCnt="0"/>
      <dgm:spPr/>
    </dgm:pt>
    <dgm:pt modelId="{A3CEE232-CFD6-422D-8B84-2E579E60200A}" type="pres">
      <dgm:prSet presAssocID="{F0DCA895-3760-40BD-A697-02E1128745BF}" presName="parTx" presStyleLbl="revTx" presStyleIdx="1" presStyleCnt="7">
        <dgm:presLayoutVars>
          <dgm:chMax val="0"/>
          <dgm:chPref val="0"/>
        </dgm:presLayoutVars>
      </dgm:prSet>
      <dgm:spPr/>
    </dgm:pt>
    <dgm:pt modelId="{77E88C81-A627-4B29-AAF0-FD61067D9DD9}" type="pres">
      <dgm:prSet presAssocID="{BB203E0C-FA99-4300-B625-2783EE18D672}" presName="sibTrans" presStyleCnt="0"/>
      <dgm:spPr/>
    </dgm:pt>
    <dgm:pt modelId="{C86E0A87-1EF6-4793-A10C-FD1509A96509}" type="pres">
      <dgm:prSet presAssocID="{ABC53F33-9378-4631-864C-A43382992AA2}" presName="compNode" presStyleCnt="0"/>
      <dgm:spPr/>
    </dgm:pt>
    <dgm:pt modelId="{4A05F98D-297C-4E1A-A707-7391646CDFA8}" type="pres">
      <dgm:prSet presAssocID="{ABC53F33-9378-4631-864C-A43382992AA2}" presName="bgRect" presStyleLbl="bgShp" presStyleIdx="2" presStyleCnt="6"/>
      <dgm:spPr/>
    </dgm:pt>
    <dgm:pt modelId="{3851DAA6-8B94-4D14-9FD1-E4D0B3D37460}" type="pres">
      <dgm:prSet presAssocID="{ABC53F33-9378-4631-864C-A43382992A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56E3E2-B339-44A1-ADFE-B02FB10AC4B4}" type="pres">
      <dgm:prSet presAssocID="{ABC53F33-9378-4631-864C-A43382992AA2}" presName="spaceRect" presStyleCnt="0"/>
      <dgm:spPr/>
    </dgm:pt>
    <dgm:pt modelId="{CACA5E68-6EFC-43E5-80CB-053213010992}" type="pres">
      <dgm:prSet presAssocID="{ABC53F33-9378-4631-864C-A43382992AA2}" presName="parTx" presStyleLbl="revTx" presStyleIdx="2" presStyleCnt="7">
        <dgm:presLayoutVars>
          <dgm:chMax val="0"/>
          <dgm:chPref val="0"/>
        </dgm:presLayoutVars>
      </dgm:prSet>
      <dgm:spPr/>
    </dgm:pt>
    <dgm:pt modelId="{EDDDA273-FFCA-4A24-9312-E0709A39CE98}" type="pres">
      <dgm:prSet presAssocID="{ABC53F33-9378-4631-864C-A43382992AA2}" presName="desTx" presStyleLbl="revTx" presStyleIdx="3" presStyleCnt="7">
        <dgm:presLayoutVars/>
      </dgm:prSet>
      <dgm:spPr/>
    </dgm:pt>
    <dgm:pt modelId="{3768EEEE-6BE8-42D3-BAAB-4452C5158759}" type="pres">
      <dgm:prSet presAssocID="{27484551-E556-4EAD-8601-D4AD995AA944}" presName="sibTrans" presStyleCnt="0"/>
      <dgm:spPr/>
    </dgm:pt>
    <dgm:pt modelId="{8A092A3A-8CF7-4430-BD75-8A4B6EDBA21D}" type="pres">
      <dgm:prSet presAssocID="{485C65A5-5570-460E-AF19-A17FBBCCA528}" presName="compNode" presStyleCnt="0"/>
      <dgm:spPr/>
    </dgm:pt>
    <dgm:pt modelId="{20EE8E10-3446-41AE-8434-22A8E827BBA0}" type="pres">
      <dgm:prSet presAssocID="{485C65A5-5570-460E-AF19-A17FBBCCA528}" presName="bgRect" presStyleLbl="bgShp" presStyleIdx="3" presStyleCnt="6"/>
      <dgm:spPr/>
    </dgm:pt>
    <dgm:pt modelId="{868CB237-FE2F-4BA4-8F34-9F9652193E40}" type="pres">
      <dgm:prSet presAssocID="{485C65A5-5570-460E-AF19-A17FBBCCA5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CD216DF-B3BF-4FBF-B880-3F210FD7FA1F}" type="pres">
      <dgm:prSet presAssocID="{485C65A5-5570-460E-AF19-A17FBBCCA528}" presName="spaceRect" presStyleCnt="0"/>
      <dgm:spPr/>
    </dgm:pt>
    <dgm:pt modelId="{076995E0-AE71-443A-ACF4-CC6D44940C04}" type="pres">
      <dgm:prSet presAssocID="{485C65A5-5570-460E-AF19-A17FBBCCA528}" presName="parTx" presStyleLbl="revTx" presStyleIdx="4" presStyleCnt="7">
        <dgm:presLayoutVars>
          <dgm:chMax val="0"/>
          <dgm:chPref val="0"/>
        </dgm:presLayoutVars>
      </dgm:prSet>
      <dgm:spPr/>
    </dgm:pt>
    <dgm:pt modelId="{00802CDA-6595-435B-B3FD-58E6D3000A0E}" type="pres">
      <dgm:prSet presAssocID="{BE57FD3C-2773-426C-AE3F-E40C870058B7}" presName="sibTrans" presStyleCnt="0"/>
      <dgm:spPr/>
    </dgm:pt>
    <dgm:pt modelId="{1063C653-6FCE-4DB8-93FC-53C855E577CF}" type="pres">
      <dgm:prSet presAssocID="{17A8AC09-3B52-4B96-9DB9-F604012C568B}" presName="compNode" presStyleCnt="0"/>
      <dgm:spPr/>
    </dgm:pt>
    <dgm:pt modelId="{9AF59F66-0863-4147-88D2-2716F821BD35}" type="pres">
      <dgm:prSet presAssocID="{17A8AC09-3B52-4B96-9DB9-F604012C568B}" presName="bgRect" presStyleLbl="bgShp" presStyleIdx="4" presStyleCnt="6"/>
      <dgm:spPr/>
    </dgm:pt>
    <dgm:pt modelId="{8EAB3B82-7905-4240-AB74-25FEA6E66671}" type="pres">
      <dgm:prSet presAssocID="{17A8AC09-3B52-4B96-9DB9-F604012C568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48678A3-3D16-4574-8000-C7BCB3AAF7D9}" type="pres">
      <dgm:prSet presAssocID="{17A8AC09-3B52-4B96-9DB9-F604012C568B}" presName="spaceRect" presStyleCnt="0"/>
      <dgm:spPr/>
    </dgm:pt>
    <dgm:pt modelId="{2379675B-5717-4513-87B9-2D06D18892EF}" type="pres">
      <dgm:prSet presAssocID="{17A8AC09-3B52-4B96-9DB9-F604012C568B}" presName="parTx" presStyleLbl="revTx" presStyleIdx="5" presStyleCnt="7">
        <dgm:presLayoutVars>
          <dgm:chMax val="0"/>
          <dgm:chPref val="0"/>
        </dgm:presLayoutVars>
      </dgm:prSet>
      <dgm:spPr/>
    </dgm:pt>
    <dgm:pt modelId="{36524170-94EC-424C-9B55-946CBCA3FA8D}" type="pres">
      <dgm:prSet presAssocID="{980DB83F-35E9-4C4D-B2FF-09FC8F0034FB}" presName="sibTrans" presStyleCnt="0"/>
      <dgm:spPr/>
    </dgm:pt>
    <dgm:pt modelId="{1E103041-5447-4E59-A5CB-A6C145C753FD}" type="pres">
      <dgm:prSet presAssocID="{63D578FE-877C-41D0-B354-914D845E4C2B}" presName="compNode" presStyleCnt="0"/>
      <dgm:spPr/>
    </dgm:pt>
    <dgm:pt modelId="{3C2BD890-290E-4FC5-8228-18BC2764F3A0}" type="pres">
      <dgm:prSet presAssocID="{63D578FE-877C-41D0-B354-914D845E4C2B}" presName="bgRect" presStyleLbl="bgShp" presStyleIdx="5" presStyleCnt="6"/>
      <dgm:spPr/>
    </dgm:pt>
    <dgm:pt modelId="{7084B814-B47C-4262-BE7B-D08398A6AD36}" type="pres">
      <dgm:prSet presAssocID="{63D578FE-877C-41D0-B354-914D845E4C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2DCA28-34D1-4881-8E01-A9FF085B68A9}" type="pres">
      <dgm:prSet presAssocID="{63D578FE-877C-41D0-B354-914D845E4C2B}" presName="spaceRect" presStyleCnt="0"/>
      <dgm:spPr/>
    </dgm:pt>
    <dgm:pt modelId="{B92D661B-968B-4E6C-9132-A5046AE4CB7A}" type="pres">
      <dgm:prSet presAssocID="{63D578FE-877C-41D0-B354-914D845E4C2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38A9100-4593-45E1-A778-66AF7A10BEA7}" type="presOf" srcId="{F0DCA895-3760-40BD-A697-02E1128745BF}" destId="{A3CEE232-CFD6-422D-8B84-2E579E60200A}" srcOrd="0" destOrd="0" presId="urn:microsoft.com/office/officeart/2018/2/layout/IconVerticalSolidList"/>
    <dgm:cxn modelId="{2E861911-E3A3-480A-B982-7DE08B844D4E}" srcId="{C9A4E10E-9B44-4FB2-B55B-3355AF537E38}" destId="{17A8AC09-3B52-4B96-9DB9-F604012C568B}" srcOrd="4" destOrd="0" parTransId="{0E5391A9-ED2B-4AB8-A2EC-F38996D8B721}" sibTransId="{980DB83F-35E9-4C4D-B2FF-09FC8F0034FB}"/>
    <dgm:cxn modelId="{EDAD1213-3E28-49F1-9C94-D4AA9F930A41}" srcId="{C9A4E10E-9B44-4FB2-B55B-3355AF537E38}" destId="{485C65A5-5570-460E-AF19-A17FBBCCA528}" srcOrd="3" destOrd="0" parTransId="{047166B1-C074-4445-93EE-44C1C7BB2CE2}" sibTransId="{BE57FD3C-2773-426C-AE3F-E40C870058B7}"/>
    <dgm:cxn modelId="{7C70813F-E86B-47AD-A51F-D4B66EA4B708}" srcId="{C9A4E10E-9B44-4FB2-B55B-3355AF537E38}" destId="{63D578FE-877C-41D0-B354-914D845E4C2B}" srcOrd="5" destOrd="0" parTransId="{398CD204-D1BD-4CAD-AB82-40FC8E1E7305}" sibTransId="{56A54C13-C1B2-4808-BB67-E5D06F2F8857}"/>
    <dgm:cxn modelId="{8AB60942-68FC-4F29-BFAE-4B141CF37F41}" type="presOf" srcId="{63D578FE-877C-41D0-B354-914D845E4C2B}" destId="{B92D661B-968B-4E6C-9132-A5046AE4CB7A}" srcOrd="0" destOrd="0" presId="urn:microsoft.com/office/officeart/2018/2/layout/IconVerticalSolidList"/>
    <dgm:cxn modelId="{E2C81867-0435-4AE1-B8BC-5FE98752F3DD}" srcId="{C9A4E10E-9B44-4FB2-B55B-3355AF537E38}" destId="{ABC53F33-9378-4631-864C-A43382992AA2}" srcOrd="2" destOrd="0" parTransId="{4A1ED299-C164-40D8-BB41-F4BD5D5DAA70}" sibTransId="{27484551-E556-4EAD-8601-D4AD995AA944}"/>
    <dgm:cxn modelId="{69F9909C-7DA6-45A6-8D95-C488843126DF}" type="presOf" srcId="{ABC53F33-9378-4631-864C-A43382992AA2}" destId="{CACA5E68-6EFC-43E5-80CB-053213010992}" srcOrd="0" destOrd="0" presId="urn:microsoft.com/office/officeart/2018/2/layout/IconVerticalSolidList"/>
    <dgm:cxn modelId="{B6241EAF-949F-40A3-A3AE-43BFEABDDEE8}" srcId="{C9A4E10E-9B44-4FB2-B55B-3355AF537E38}" destId="{F0DCA895-3760-40BD-A697-02E1128745BF}" srcOrd="1" destOrd="0" parTransId="{53E31DC9-A886-4A39-BB72-040049B5581A}" sibTransId="{BB203E0C-FA99-4300-B625-2783EE18D672}"/>
    <dgm:cxn modelId="{F59DA8B0-FCDC-49EF-B85D-42E837C9539E}" type="presOf" srcId="{17A8AC09-3B52-4B96-9DB9-F604012C568B}" destId="{2379675B-5717-4513-87B9-2D06D18892EF}" srcOrd="0" destOrd="0" presId="urn:microsoft.com/office/officeart/2018/2/layout/IconVerticalSolidList"/>
    <dgm:cxn modelId="{07F9E5BA-5B04-4E66-8FA0-41F843B439C9}" type="presOf" srcId="{485C65A5-5570-460E-AF19-A17FBBCCA528}" destId="{076995E0-AE71-443A-ACF4-CC6D44940C04}" srcOrd="0" destOrd="0" presId="urn:microsoft.com/office/officeart/2018/2/layout/IconVerticalSolidList"/>
    <dgm:cxn modelId="{9E1BF6BF-4078-4E21-9402-C81329C45B7B}" type="presOf" srcId="{C9A4E10E-9B44-4FB2-B55B-3355AF537E38}" destId="{CD75C985-F5EE-40B6-9EDD-1827CA019315}" srcOrd="0" destOrd="0" presId="urn:microsoft.com/office/officeart/2018/2/layout/IconVerticalSolidList"/>
    <dgm:cxn modelId="{7A4239C5-00D0-481B-BB47-7D52511068DE}" type="presOf" srcId="{3C23D759-21B5-48BE-91A5-8E5B47797F4B}" destId="{EF1EFDBD-D0E3-4FAC-97DE-624B29ADB186}" srcOrd="0" destOrd="0" presId="urn:microsoft.com/office/officeart/2018/2/layout/IconVerticalSolidList"/>
    <dgm:cxn modelId="{96E2F0D1-5589-4C07-922F-B0DE1CD31EEE}" srcId="{C9A4E10E-9B44-4FB2-B55B-3355AF537E38}" destId="{3C23D759-21B5-48BE-91A5-8E5B47797F4B}" srcOrd="0" destOrd="0" parTransId="{2C796BAF-4F60-4B4F-8777-A5F1E9927A73}" sibTransId="{ED52DC96-9905-4EED-A6DA-7510F2D91079}"/>
    <dgm:cxn modelId="{A1E9A0DE-CCC6-484F-99F8-10C190B42071}" srcId="{ABC53F33-9378-4631-864C-A43382992AA2}" destId="{00C61CB6-F348-4A18-BE14-81ABA879561D}" srcOrd="0" destOrd="0" parTransId="{35410DC2-1BED-4F8C-AF6D-BE7FC702F0C8}" sibTransId="{8FF261A1-5E3B-4431-9AB0-DAA7894EDBC9}"/>
    <dgm:cxn modelId="{FDA514EA-7668-4A4B-868D-C45208CD7923}" type="presOf" srcId="{00C61CB6-F348-4A18-BE14-81ABA879561D}" destId="{EDDDA273-FFCA-4A24-9312-E0709A39CE98}" srcOrd="0" destOrd="0" presId="urn:microsoft.com/office/officeart/2018/2/layout/IconVerticalSolidList"/>
    <dgm:cxn modelId="{A2B1F822-F9AE-4031-9CE7-345E8D889F51}" type="presParOf" srcId="{CD75C985-F5EE-40B6-9EDD-1827CA019315}" destId="{C2453145-F123-4983-ACBD-670C08FB1CEB}" srcOrd="0" destOrd="0" presId="urn:microsoft.com/office/officeart/2018/2/layout/IconVerticalSolidList"/>
    <dgm:cxn modelId="{56604897-E4BF-4780-883C-224D815427D6}" type="presParOf" srcId="{C2453145-F123-4983-ACBD-670C08FB1CEB}" destId="{D5E5A686-02EC-45B4-9599-2AD99E201448}" srcOrd="0" destOrd="0" presId="urn:microsoft.com/office/officeart/2018/2/layout/IconVerticalSolidList"/>
    <dgm:cxn modelId="{CE71F774-228B-45B7-AAF4-C887EF1FA117}" type="presParOf" srcId="{C2453145-F123-4983-ACBD-670C08FB1CEB}" destId="{022655BC-4ADA-4703-89C9-ED5790D8C58A}" srcOrd="1" destOrd="0" presId="urn:microsoft.com/office/officeart/2018/2/layout/IconVerticalSolidList"/>
    <dgm:cxn modelId="{B1EF3B30-543D-4CA1-BB87-CB36ED5388A1}" type="presParOf" srcId="{C2453145-F123-4983-ACBD-670C08FB1CEB}" destId="{F4553A19-FB40-420B-9641-C9D9C3C933C6}" srcOrd="2" destOrd="0" presId="urn:microsoft.com/office/officeart/2018/2/layout/IconVerticalSolidList"/>
    <dgm:cxn modelId="{F9BEC559-F0B2-4508-AD6F-26B7CCBD3032}" type="presParOf" srcId="{C2453145-F123-4983-ACBD-670C08FB1CEB}" destId="{EF1EFDBD-D0E3-4FAC-97DE-624B29ADB186}" srcOrd="3" destOrd="0" presId="urn:microsoft.com/office/officeart/2018/2/layout/IconVerticalSolidList"/>
    <dgm:cxn modelId="{E2C14D3F-926B-4504-B8E1-2B35BC7ECC4C}" type="presParOf" srcId="{CD75C985-F5EE-40B6-9EDD-1827CA019315}" destId="{4F71DE6A-B1E3-400C-BFD8-9F3E682DFAD1}" srcOrd="1" destOrd="0" presId="urn:microsoft.com/office/officeart/2018/2/layout/IconVerticalSolidList"/>
    <dgm:cxn modelId="{0402BC64-F98E-4A06-A99C-2044850083BF}" type="presParOf" srcId="{CD75C985-F5EE-40B6-9EDD-1827CA019315}" destId="{9B87CE0D-AC55-42C4-B84B-CBF89C99CF46}" srcOrd="2" destOrd="0" presId="urn:microsoft.com/office/officeart/2018/2/layout/IconVerticalSolidList"/>
    <dgm:cxn modelId="{3599E736-62BD-4F7C-AEFE-444DC876020C}" type="presParOf" srcId="{9B87CE0D-AC55-42C4-B84B-CBF89C99CF46}" destId="{DC20CAD9-4E9D-4FD0-8D1B-39E767BAEE21}" srcOrd="0" destOrd="0" presId="urn:microsoft.com/office/officeart/2018/2/layout/IconVerticalSolidList"/>
    <dgm:cxn modelId="{EB4942F1-680B-4CB4-82BD-49CACD9D9CA9}" type="presParOf" srcId="{9B87CE0D-AC55-42C4-B84B-CBF89C99CF46}" destId="{8E3E7E01-C9F9-4714-8EEC-BB3EDC2B1FE9}" srcOrd="1" destOrd="0" presId="urn:microsoft.com/office/officeart/2018/2/layout/IconVerticalSolidList"/>
    <dgm:cxn modelId="{58B0D559-6C1B-4F19-A9D2-C0D9189FCDEE}" type="presParOf" srcId="{9B87CE0D-AC55-42C4-B84B-CBF89C99CF46}" destId="{36AEAEA9-3645-4EF4-9003-D5C04D8605DE}" srcOrd="2" destOrd="0" presId="urn:microsoft.com/office/officeart/2018/2/layout/IconVerticalSolidList"/>
    <dgm:cxn modelId="{D152EB09-3BBF-496C-8CB2-99726C824E07}" type="presParOf" srcId="{9B87CE0D-AC55-42C4-B84B-CBF89C99CF46}" destId="{A3CEE232-CFD6-422D-8B84-2E579E60200A}" srcOrd="3" destOrd="0" presId="urn:microsoft.com/office/officeart/2018/2/layout/IconVerticalSolidList"/>
    <dgm:cxn modelId="{2B2BA2EF-3269-43C8-979E-204226A64471}" type="presParOf" srcId="{CD75C985-F5EE-40B6-9EDD-1827CA019315}" destId="{77E88C81-A627-4B29-AAF0-FD61067D9DD9}" srcOrd="3" destOrd="0" presId="urn:microsoft.com/office/officeart/2018/2/layout/IconVerticalSolidList"/>
    <dgm:cxn modelId="{904EE421-F81F-4812-B71B-D1596A6F6328}" type="presParOf" srcId="{CD75C985-F5EE-40B6-9EDD-1827CA019315}" destId="{C86E0A87-1EF6-4793-A10C-FD1509A96509}" srcOrd="4" destOrd="0" presId="urn:microsoft.com/office/officeart/2018/2/layout/IconVerticalSolidList"/>
    <dgm:cxn modelId="{637E720B-C2A8-4731-B690-E963605AB82B}" type="presParOf" srcId="{C86E0A87-1EF6-4793-A10C-FD1509A96509}" destId="{4A05F98D-297C-4E1A-A707-7391646CDFA8}" srcOrd="0" destOrd="0" presId="urn:microsoft.com/office/officeart/2018/2/layout/IconVerticalSolidList"/>
    <dgm:cxn modelId="{0428D8F4-8D05-41BE-9761-B76B06C9E30F}" type="presParOf" srcId="{C86E0A87-1EF6-4793-A10C-FD1509A96509}" destId="{3851DAA6-8B94-4D14-9FD1-E4D0B3D37460}" srcOrd="1" destOrd="0" presId="urn:microsoft.com/office/officeart/2018/2/layout/IconVerticalSolidList"/>
    <dgm:cxn modelId="{C18B359E-8414-4D96-B281-51288C08A52E}" type="presParOf" srcId="{C86E0A87-1EF6-4793-A10C-FD1509A96509}" destId="{8856E3E2-B339-44A1-ADFE-B02FB10AC4B4}" srcOrd="2" destOrd="0" presId="urn:microsoft.com/office/officeart/2018/2/layout/IconVerticalSolidList"/>
    <dgm:cxn modelId="{CFA0BE18-1F77-4554-9385-0FE99AC598EE}" type="presParOf" srcId="{C86E0A87-1EF6-4793-A10C-FD1509A96509}" destId="{CACA5E68-6EFC-43E5-80CB-053213010992}" srcOrd="3" destOrd="0" presId="urn:microsoft.com/office/officeart/2018/2/layout/IconVerticalSolidList"/>
    <dgm:cxn modelId="{4B5DD60E-50D5-4F9C-B5A7-72CA04C7E31E}" type="presParOf" srcId="{C86E0A87-1EF6-4793-A10C-FD1509A96509}" destId="{EDDDA273-FFCA-4A24-9312-E0709A39CE98}" srcOrd="4" destOrd="0" presId="urn:microsoft.com/office/officeart/2018/2/layout/IconVerticalSolidList"/>
    <dgm:cxn modelId="{1E685ADA-FF9A-411D-A239-676BC6870566}" type="presParOf" srcId="{CD75C985-F5EE-40B6-9EDD-1827CA019315}" destId="{3768EEEE-6BE8-42D3-BAAB-4452C5158759}" srcOrd="5" destOrd="0" presId="urn:microsoft.com/office/officeart/2018/2/layout/IconVerticalSolidList"/>
    <dgm:cxn modelId="{29687ACD-122E-4489-9619-5927D8898F22}" type="presParOf" srcId="{CD75C985-F5EE-40B6-9EDD-1827CA019315}" destId="{8A092A3A-8CF7-4430-BD75-8A4B6EDBA21D}" srcOrd="6" destOrd="0" presId="urn:microsoft.com/office/officeart/2018/2/layout/IconVerticalSolidList"/>
    <dgm:cxn modelId="{ECB8F04F-700C-4605-9867-98785CB08428}" type="presParOf" srcId="{8A092A3A-8CF7-4430-BD75-8A4B6EDBA21D}" destId="{20EE8E10-3446-41AE-8434-22A8E827BBA0}" srcOrd="0" destOrd="0" presId="urn:microsoft.com/office/officeart/2018/2/layout/IconVerticalSolidList"/>
    <dgm:cxn modelId="{2E04A416-4D23-4801-9D62-F8BDA78E9A6E}" type="presParOf" srcId="{8A092A3A-8CF7-4430-BD75-8A4B6EDBA21D}" destId="{868CB237-FE2F-4BA4-8F34-9F9652193E40}" srcOrd="1" destOrd="0" presId="urn:microsoft.com/office/officeart/2018/2/layout/IconVerticalSolidList"/>
    <dgm:cxn modelId="{EE8CA762-3CAD-41D6-AF94-76A19D65073B}" type="presParOf" srcId="{8A092A3A-8CF7-4430-BD75-8A4B6EDBA21D}" destId="{ECD216DF-B3BF-4FBF-B880-3F210FD7FA1F}" srcOrd="2" destOrd="0" presId="urn:microsoft.com/office/officeart/2018/2/layout/IconVerticalSolidList"/>
    <dgm:cxn modelId="{95CBF8C6-CED5-4AFA-A09F-799251474E01}" type="presParOf" srcId="{8A092A3A-8CF7-4430-BD75-8A4B6EDBA21D}" destId="{076995E0-AE71-443A-ACF4-CC6D44940C04}" srcOrd="3" destOrd="0" presId="urn:microsoft.com/office/officeart/2018/2/layout/IconVerticalSolidList"/>
    <dgm:cxn modelId="{4276CE4C-0E7B-4A68-ADF5-EF55CAC53478}" type="presParOf" srcId="{CD75C985-F5EE-40B6-9EDD-1827CA019315}" destId="{00802CDA-6595-435B-B3FD-58E6D3000A0E}" srcOrd="7" destOrd="0" presId="urn:microsoft.com/office/officeart/2018/2/layout/IconVerticalSolidList"/>
    <dgm:cxn modelId="{57763C67-D196-4EDB-82EC-EBC90A6EFFB5}" type="presParOf" srcId="{CD75C985-F5EE-40B6-9EDD-1827CA019315}" destId="{1063C653-6FCE-4DB8-93FC-53C855E577CF}" srcOrd="8" destOrd="0" presId="urn:microsoft.com/office/officeart/2018/2/layout/IconVerticalSolidList"/>
    <dgm:cxn modelId="{9C4B2F7E-16B3-4C64-BA2F-BBF20540A509}" type="presParOf" srcId="{1063C653-6FCE-4DB8-93FC-53C855E577CF}" destId="{9AF59F66-0863-4147-88D2-2716F821BD35}" srcOrd="0" destOrd="0" presId="urn:microsoft.com/office/officeart/2018/2/layout/IconVerticalSolidList"/>
    <dgm:cxn modelId="{F29F9512-F4B2-4ADE-BF33-82087DA3690E}" type="presParOf" srcId="{1063C653-6FCE-4DB8-93FC-53C855E577CF}" destId="{8EAB3B82-7905-4240-AB74-25FEA6E66671}" srcOrd="1" destOrd="0" presId="urn:microsoft.com/office/officeart/2018/2/layout/IconVerticalSolidList"/>
    <dgm:cxn modelId="{1BB35FD9-C5FA-4B08-914C-7CBB56658072}" type="presParOf" srcId="{1063C653-6FCE-4DB8-93FC-53C855E577CF}" destId="{448678A3-3D16-4574-8000-C7BCB3AAF7D9}" srcOrd="2" destOrd="0" presId="urn:microsoft.com/office/officeart/2018/2/layout/IconVerticalSolidList"/>
    <dgm:cxn modelId="{B5A7273C-8D8D-47FA-A184-92F58637FA28}" type="presParOf" srcId="{1063C653-6FCE-4DB8-93FC-53C855E577CF}" destId="{2379675B-5717-4513-87B9-2D06D18892EF}" srcOrd="3" destOrd="0" presId="urn:microsoft.com/office/officeart/2018/2/layout/IconVerticalSolidList"/>
    <dgm:cxn modelId="{C6872B5B-C501-4891-B5EC-87D8753297EF}" type="presParOf" srcId="{CD75C985-F5EE-40B6-9EDD-1827CA019315}" destId="{36524170-94EC-424C-9B55-946CBCA3FA8D}" srcOrd="9" destOrd="0" presId="urn:microsoft.com/office/officeart/2018/2/layout/IconVerticalSolidList"/>
    <dgm:cxn modelId="{EF7EBB48-5B99-40BD-AAA5-A9C0DB835FA9}" type="presParOf" srcId="{CD75C985-F5EE-40B6-9EDD-1827CA019315}" destId="{1E103041-5447-4E59-A5CB-A6C145C753FD}" srcOrd="10" destOrd="0" presId="urn:microsoft.com/office/officeart/2018/2/layout/IconVerticalSolidList"/>
    <dgm:cxn modelId="{9A554777-1796-4C74-B9A1-EF8665B079A2}" type="presParOf" srcId="{1E103041-5447-4E59-A5CB-A6C145C753FD}" destId="{3C2BD890-290E-4FC5-8228-18BC2764F3A0}" srcOrd="0" destOrd="0" presId="urn:microsoft.com/office/officeart/2018/2/layout/IconVerticalSolidList"/>
    <dgm:cxn modelId="{0C42E3FB-2E72-4115-955C-22157EA7DF27}" type="presParOf" srcId="{1E103041-5447-4E59-A5CB-A6C145C753FD}" destId="{7084B814-B47C-4262-BE7B-D08398A6AD36}" srcOrd="1" destOrd="0" presId="urn:microsoft.com/office/officeart/2018/2/layout/IconVerticalSolidList"/>
    <dgm:cxn modelId="{6ABE49DE-35E4-418F-AAAA-398B39181482}" type="presParOf" srcId="{1E103041-5447-4E59-A5CB-A6C145C753FD}" destId="{C72DCA28-34D1-4881-8E01-A9FF085B68A9}" srcOrd="2" destOrd="0" presId="urn:microsoft.com/office/officeart/2018/2/layout/IconVerticalSolidList"/>
    <dgm:cxn modelId="{05F55789-2495-45EC-B1B0-4A27622AF8F6}" type="presParOf" srcId="{1E103041-5447-4E59-A5CB-A6C145C753FD}" destId="{B92D661B-968B-4E6C-9132-A5046AE4C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CD928A-E167-4166-97E5-8B7DC86506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E562D1-3379-461B-8400-9D9486C141D9}">
      <dgm:prSet/>
      <dgm:spPr/>
      <dgm:t>
        <a:bodyPr/>
        <a:lstStyle/>
        <a:p>
          <a:r>
            <a:rPr lang="en-US"/>
            <a:t>Requires more memory to process</a:t>
          </a:r>
        </a:p>
      </dgm:t>
    </dgm:pt>
    <dgm:pt modelId="{6915424A-3BFA-4581-B7DD-7846F38A75D5}" type="parTrans" cxnId="{66A5378E-00C7-4138-8FB8-4CA24B1C8A1A}">
      <dgm:prSet/>
      <dgm:spPr/>
      <dgm:t>
        <a:bodyPr/>
        <a:lstStyle/>
        <a:p>
          <a:endParaRPr lang="en-US"/>
        </a:p>
      </dgm:t>
    </dgm:pt>
    <dgm:pt modelId="{2329C67F-35F7-4689-8028-64F47696EB19}" type="sibTrans" cxnId="{66A5378E-00C7-4138-8FB8-4CA24B1C8A1A}">
      <dgm:prSet/>
      <dgm:spPr/>
      <dgm:t>
        <a:bodyPr/>
        <a:lstStyle/>
        <a:p>
          <a:endParaRPr lang="en-US"/>
        </a:p>
      </dgm:t>
    </dgm:pt>
    <dgm:pt modelId="{1D9E52D9-19F6-4F0C-A857-1400C6327C35}">
      <dgm:prSet/>
      <dgm:spPr/>
      <dgm:t>
        <a:bodyPr/>
        <a:lstStyle/>
        <a:p>
          <a:r>
            <a:rPr lang="en-US"/>
            <a:t>Stronger encryption</a:t>
          </a:r>
        </a:p>
      </dgm:t>
    </dgm:pt>
    <dgm:pt modelId="{06542D10-49AD-4A04-95FC-A9FA401A5E8C}" type="parTrans" cxnId="{13E65AF6-3C79-4A04-9D2B-92BB73DA4499}">
      <dgm:prSet/>
      <dgm:spPr/>
      <dgm:t>
        <a:bodyPr/>
        <a:lstStyle/>
        <a:p>
          <a:endParaRPr lang="en-US"/>
        </a:p>
      </dgm:t>
    </dgm:pt>
    <dgm:pt modelId="{2C336379-8136-418F-BC81-CA711D8B05FA}" type="sibTrans" cxnId="{13E65AF6-3C79-4A04-9D2B-92BB73DA4499}">
      <dgm:prSet/>
      <dgm:spPr/>
      <dgm:t>
        <a:bodyPr/>
        <a:lstStyle/>
        <a:p>
          <a:endParaRPr lang="en-US"/>
        </a:p>
      </dgm:t>
    </dgm:pt>
    <dgm:pt modelId="{2D3CAEEB-CF5F-456E-A2A3-29F3312F5C41}">
      <dgm:prSet/>
      <dgm:spPr/>
      <dgm:t>
        <a:bodyPr/>
        <a:lstStyle/>
        <a:p>
          <a:r>
            <a:rPr lang="en-US"/>
            <a:t>High diffusion</a:t>
          </a:r>
        </a:p>
      </dgm:t>
    </dgm:pt>
    <dgm:pt modelId="{DF6FCC6B-8FAB-405C-820F-7D9F9AEF6CEB}" type="parTrans" cxnId="{2BBC97A7-6894-43CC-8EEE-38A16C2DF790}">
      <dgm:prSet/>
      <dgm:spPr/>
      <dgm:t>
        <a:bodyPr/>
        <a:lstStyle/>
        <a:p>
          <a:endParaRPr lang="en-US"/>
        </a:p>
      </dgm:t>
    </dgm:pt>
    <dgm:pt modelId="{EDF5D234-5333-4492-BFD3-F1EC373EEA9E}" type="sibTrans" cxnId="{2BBC97A7-6894-43CC-8EEE-38A16C2DF790}">
      <dgm:prSet/>
      <dgm:spPr/>
      <dgm:t>
        <a:bodyPr/>
        <a:lstStyle/>
        <a:p>
          <a:endParaRPr lang="en-US"/>
        </a:p>
      </dgm:t>
    </dgm:pt>
    <dgm:pt modelId="{210516DF-F9B6-4938-B389-A4A8943A4A7D}">
      <dgm:prSet/>
      <dgm:spPr/>
      <dgm:t>
        <a:bodyPr/>
        <a:lstStyle/>
        <a:p>
          <a:r>
            <a:rPr lang="en-US"/>
            <a:t>Susceptible to error propagation</a:t>
          </a:r>
        </a:p>
      </dgm:t>
    </dgm:pt>
    <dgm:pt modelId="{E1B36C45-1656-40F3-9A66-259156B515B7}" type="parTrans" cxnId="{8FE796ED-A6F4-4B71-8DEE-B82CB2141443}">
      <dgm:prSet/>
      <dgm:spPr/>
      <dgm:t>
        <a:bodyPr/>
        <a:lstStyle/>
        <a:p>
          <a:endParaRPr lang="en-US"/>
        </a:p>
      </dgm:t>
    </dgm:pt>
    <dgm:pt modelId="{25C3C2C6-F9B4-4DD1-88DE-7A1BA774D6B2}" type="sibTrans" cxnId="{8FE796ED-A6F4-4B71-8DEE-B82CB2141443}">
      <dgm:prSet/>
      <dgm:spPr/>
      <dgm:t>
        <a:bodyPr/>
        <a:lstStyle/>
        <a:p>
          <a:endParaRPr lang="en-US"/>
        </a:p>
      </dgm:t>
    </dgm:pt>
    <dgm:pt modelId="{079875AA-B31C-4EBD-8D61-F87DCC285E9F}">
      <dgm:prSet/>
      <dgm:spPr/>
      <dgm:t>
        <a:bodyPr/>
        <a:lstStyle/>
        <a:p>
          <a:r>
            <a:rPr lang="en-US"/>
            <a:t>Can allow authentication protections</a:t>
          </a:r>
        </a:p>
      </dgm:t>
    </dgm:pt>
    <dgm:pt modelId="{F2B7D9CD-41F0-4B7D-A6FC-451B9FEC2BF9}" type="parTrans" cxnId="{D95EEC40-45A7-48D3-9764-3F381CFF24FD}">
      <dgm:prSet/>
      <dgm:spPr/>
      <dgm:t>
        <a:bodyPr/>
        <a:lstStyle/>
        <a:p>
          <a:endParaRPr lang="en-US"/>
        </a:p>
      </dgm:t>
    </dgm:pt>
    <dgm:pt modelId="{097EFF46-F30F-4ABE-9CDE-2F7D5C1BC4C2}" type="sibTrans" cxnId="{D95EEC40-45A7-48D3-9764-3F381CFF24FD}">
      <dgm:prSet/>
      <dgm:spPr/>
      <dgm:t>
        <a:bodyPr/>
        <a:lstStyle/>
        <a:p>
          <a:endParaRPr lang="en-US"/>
        </a:p>
      </dgm:t>
    </dgm:pt>
    <dgm:pt modelId="{0581FB4D-1354-4220-BD57-1D5A4F88433C}">
      <dgm:prSet/>
      <dgm:spPr/>
      <dgm:t>
        <a:bodyPr/>
        <a:lstStyle/>
        <a:p>
          <a:r>
            <a:rPr lang="en-US"/>
            <a:t>3DES and AES are common block algorithms</a:t>
          </a:r>
        </a:p>
      </dgm:t>
    </dgm:pt>
    <dgm:pt modelId="{60AEFC19-714C-4F98-8DC6-54B695E2E2F0}" type="parTrans" cxnId="{2B49F9AD-7D0F-49E2-82DD-DCC6EB902EAD}">
      <dgm:prSet/>
      <dgm:spPr/>
      <dgm:t>
        <a:bodyPr/>
        <a:lstStyle/>
        <a:p>
          <a:endParaRPr lang="en-US"/>
        </a:p>
      </dgm:t>
    </dgm:pt>
    <dgm:pt modelId="{D787BE07-2D4A-453A-BB02-95A1B3DCE33E}" type="sibTrans" cxnId="{2B49F9AD-7D0F-49E2-82DD-DCC6EB902EAD}">
      <dgm:prSet/>
      <dgm:spPr/>
      <dgm:t>
        <a:bodyPr/>
        <a:lstStyle/>
        <a:p>
          <a:endParaRPr lang="en-US"/>
        </a:p>
      </dgm:t>
    </dgm:pt>
    <dgm:pt modelId="{545F0DC8-D466-482B-A922-DDDD4F1C702B}" type="pres">
      <dgm:prSet presAssocID="{9BCD928A-E167-4166-97E5-8B7DC865063A}" presName="root" presStyleCnt="0">
        <dgm:presLayoutVars>
          <dgm:dir/>
          <dgm:resizeHandles val="exact"/>
        </dgm:presLayoutVars>
      </dgm:prSet>
      <dgm:spPr/>
    </dgm:pt>
    <dgm:pt modelId="{E38037E6-400C-40AA-A104-3B2A84D1C68B}" type="pres">
      <dgm:prSet presAssocID="{72E562D1-3379-461B-8400-9D9486C141D9}" presName="compNode" presStyleCnt="0"/>
      <dgm:spPr/>
    </dgm:pt>
    <dgm:pt modelId="{D7D83948-FDB1-451A-A4B9-8E3922BFEC02}" type="pres">
      <dgm:prSet presAssocID="{72E562D1-3379-461B-8400-9D9486C141D9}" presName="bgRect" presStyleLbl="bgShp" presStyleIdx="0" presStyleCnt="6"/>
      <dgm:spPr/>
    </dgm:pt>
    <dgm:pt modelId="{2074D975-730E-4117-ADD7-CE163B615560}" type="pres">
      <dgm:prSet presAssocID="{72E562D1-3379-461B-8400-9D9486C141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6D5E86A-0AF9-43A2-98AD-069C6525AA25}" type="pres">
      <dgm:prSet presAssocID="{72E562D1-3379-461B-8400-9D9486C141D9}" presName="spaceRect" presStyleCnt="0"/>
      <dgm:spPr/>
    </dgm:pt>
    <dgm:pt modelId="{A1752ED9-A00F-4055-A405-9E2357558437}" type="pres">
      <dgm:prSet presAssocID="{72E562D1-3379-461B-8400-9D9486C141D9}" presName="parTx" presStyleLbl="revTx" presStyleIdx="0" presStyleCnt="6">
        <dgm:presLayoutVars>
          <dgm:chMax val="0"/>
          <dgm:chPref val="0"/>
        </dgm:presLayoutVars>
      </dgm:prSet>
      <dgm:spPr/>
    </dgm:pt>
    <dgm:pt modelId="{5DC3E6E1-9E3C-45E8-8568-A2AB84ED052D}" type="pres">
      <dgm:prSet presAssocID="{2329C67F-35F7-4689-8028-64F47696EB19}" presName="sibTrans" presStyleCnt="0"/>
      <dgm:spPr/>
    </dgm:pt>
    <dgm:pt modelId="{FD187D9A-297A-4FEB-A217-69DF7C9DB506}" type="pres">
      <dgm:prSet presAssocID="{1D9E52D9-19F6-4F0C-A857-1400C6327C35}" presName="compNode" presStyleCnt="0"/>
      <dgm:spPr/>
    </dgm:pt>
    <dgm:pt modelId="{45D3D31E-72B8-4200-86E9-BFDA0F58DA1F}" type="pres">
      <dgm:prSet presAssocID="{1D9E52D9-19F6-4F0C-A857-1400C6327C35}" presName="bgRect" presStyleLbl="bgShp" presStyleIdx="1" presStyleCnt="6"/>
      <dgm:spPr/>
    </dgm:pt>
    <dgm:pt modelId="{4BC74119-23DB-4517-8EBF-4F0666C04AB3}" type="pres">
      <dgm:prSet presAssocID="{1D9E52D9-19F6-4F0C-A857-1400C6327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685FAE7-38C1-4EE5-B337-3CAEBF7E4C11}" type="pres">
      <dgm:prSet presAssocID="{1D9E52D9-19F6-4F0C-A857-1400C6327C35}" presName="spaceRect" presStyleCnt="0"/>
      <dgm:spPr/>
    </dgm:pt>
    <dgm:pt modelId="{44EDF6D5-A41C-48CD-A1B2-323114E95619}" type="pres">
      <dgm:prSet presAssocID="{1D9E52D9-19F6-4F0C-A857-1400C6327C35}" presName="parTx" presStyleLbl="revTx" presStyleIdx="1" presStyleCnt="6">
        <dgm:presLayoutVars>
          <dgm:chMax val="0"/>
          <dgm:chPref val="0"/>
        </dgm:presLayoutVars>
      </dgm:prSet>
      <dgm:spPr/>
    </dgm:pt>
    <dgm:pt modelId="{C3D532DA-0B71-4FB7-8801-11695ED6A640}" type="pres">
      <dgm:prSet presAssocID="{2C336379-8136-418F-BC81-CA711D8B05FA}" presName="sibTrans" presStyleCnt="0"/>
      <dgm:spPr/>
    </dgm:pt>
    <dgm:pt modelId="{3AE35E11-5311-4056-AAB7-DEF5E71186AC}" type="pres">
      <dgm:prSet presAssocID="{2D3CAEEB-CF5F-456E-A2A3-29F3312F5C41}" presName="compNode" presStyleCnt="0"/>
      <dgm:spPr/>
    </dgm:pt>
    <dgm:pt modelId="{C8603AC7-6915-4A5F-B6B5-BE4FDA34FCF8}" type="pres">
      <dgm:prSet presAssocID="{2D3CAEEB-CF5F-456E-A2A3-29F3312F5C41}" presName="bgRect" presStyleLbl="bgShp" presStyleIdx="2" presStyleCnt="6"/>
      <dgm:spPr/>
    </dgm:pt>
    <dgm:pt modelId="{F79E8231-B6C7-4B74-80C2-4375328EAB68}" type="pres">
      <dgm:prSet presAssocID="{2D3CAEEB-CF5F-456E-A2A3-29F3312F5C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zzyFaceBlack"/>
        </a:ext>
      </dgm:extLst>
    </dgm:pt>
    <dgm:pt modelId="{2776FDA7-FF32-4B85-BEEF-76BD2DFB8BA3}" type="pres">
      <dgm:prSet presAssocID="{2D3CAEEB-CF5F-456E-A2A3-29F3312F5C41}" presName="spaceRect" presStyleCnt="0"/>
      <dgm:spPr/>
    </dgm:pt>
    <dgm:pt modelId="{A61A45BF-C56F-4190-BD1B-78AE09454DEF}" type="pres">
      <dgm:prSet presAssocID="{2D3CAEEB-CF5F-456E-A2A3-29F3312F5C41}" presName="parTx" presStyleLbl="revTx" presStyleIdx="2" presStyleCnt="6">
        <dgm:presLayoutVars>
          <dgm:chMax val="0"/>
          <dgm:chPref val="0"/>
        </dgm:presLayoutVars>
      </dgm:prSet>
      <dgm:spPr/>
    </dgm:pt>
    <dgm:pt modelId="{8268984C-9199-49CF-9C4D-89DBF2C8DBC9}" type="pres">
      <dgm:prSet presAssocID="{EDF5D234-5333-4492-BFD3-F1EC373EEA9E}" presName="sibTrans" presStyleCnt="0"/>
      <dgm:spPr/>
    </dgm:pt>
    <dgm:pt modelId="{EE83661E-1220-4B33-87AA-648BEB1C561D}" type="pres">
      <dgm:prSet presAssocID="{210516DF-F9B6-4938-B389-A4A8943A4A7D}" presName="compNode" presStyleCnt="0"/>
      <dgm:spPr/>
    </dgm:pt>
    <dgm:pt modelId="{4791D2AC-D7F3-492B-904F-5DBE0C3D4CB5}" type="pres">
      <dgm:prSet presAssocID="{210516DF-F9B6-4938-B389-A4A8943A4A7D}" presName="bgRect" presStyleLbl="bgShp" presStyleIdx="3" presStyleCnt="6"/>
      <dgm:spPr/>
    </dgm:pt>
    <dgm:pt modelId="{21BE5EA5-30D4-4BA8-A864-B7ECBA2141F6}" type="pres">
      <dgm:prSet presAssocID="{210516DF-F9B6-4938-B389-A4A8943A4A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D3C072-659A-4A90-A623-6A431BF16010}" type="pres">
      <dgm:prSet presAssocID="{210516DF-F9B6-4938-B389-A4A8943A4A7D}" presName="spaceRect" presStyleCnt="0"/>
      <dgm:spPr/>
    </dgm:pt>
    <dgm:pt modelId="{69B32F5E-8EA1-44ED-99AB-319CD4C5F601}" type="pres">
      <dgm:prSet presAssocID="{210516DF-F9B6-4938-B389-A4A8943A4A7D}" presName="parTx" presStyleLbl="revTx" presStyleIdx="3" presStyleCnt="6">
        <dgm:presLayoutVars>
          <dgm:chMax val="0"/>
          <dgm:chPref val="0"/>
        </dgm:presLayoutVars>
      </dgm:prSet>
      <dgm:spPr/>
    </dgm:pt>
    <dgm:pt modelId="{073F3405-0E52-493C-8A53-2299A8B12C25}" type="pres">
      <dgm:prSet presAssocID="{25C3C2C6-F9B4-4DD1-88DE-7A1BA774D6B2}" presName="sibTrans" presStyleCnt="0"/>
      <dgm:spPr/>
    </dgm:pt>
    <dgm:pt modelId="{2923DF02-B3FF-461C-BCDF-6B669B25E937}" type="pres">
      <dgm:prSet presAssocID="{079875AA-B31C-4EBD-8D61-F87DCC285E9F}" presName="compNode" presStyleCnt="0"/>
      <dgm:spPr/>
    </dgm:pt>
    <dgm:pt modelId="{9CA630BB-4CD2-41A7-AF41-40B6CAA94687}" type="pres">
      <dgm:prSet presAssocID="{079875AA-B31C-4EBD-8D61-F87DCC285E9F}" presName="bgRect" presStyleLbl="bgShp" presStyleIdx="4" presStyleCnt="6"/>
      <dgm:spPr/>
    </dgm:pt>
    <dgm:pt modelId="{2B378B63-5A71-455A-900A-ED668E23EA30}" type="pres">
      <dgm:prSet presAssocID="{079875AA-B31C-4EBD-8D61-F87DCC285E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95ADD0-6800-44E5-A47B-F99FC43EB998}" type="pres">
      <dgm:prSet presAssocID="{079875AA-B31C-4EBD-8D61-F87DCC285E9F}" presName="spaceRect" presStyleCnt="0"/>
      <dgm:spPr/>
    </dgm:pt>
    <dgm:pt modelId="{26B5A660-778C-4547-8717-F813AD637A6E}" type="pres">
      <dgm:prSet presAssocID="{079875AA-B31C-4EBD-8D61-F87DCC285E9F}" presName="parTx" presStyleLbl="revTx" presStyleIdx="4" presStyleCnt="6">
        <dgm:presLayoutVars>
          <dgm:chMax val="0"/>
          <dgm:chPref val="0"/>
        </dgm:presLayoutVars>
      </dgm:prSet>
      <dgm:spPr/>
    </dgm:pt>
    <dgm:pt modelId="{DC79C242-4008-41ED-B674-8FFD3A969404}" type="pres">
      <dgm:prSet presAssocID="{097EFF46-F30F-4ABE-9CDE-2F7D5C1BC4C2}" presName="sibTrans" presStyleCnt="0"/>
      <dgm:spPr/>
    </dgm:pt>
    <dgm:pt modelId="{4BC30499-D772-4363-9475-C7550205776E}" type="pres">
      <dgm:prSet presAssocID="{0581FB4D-1354-4220-BD57-1D5A4F88433C}" presName="compNode" presStyleCnt="0"/>
      <dgm:spPr/>
    </dgm:pt>
    <dgm:pt modelId="{C9B0F56D-2ACE-43C3-890A-6D0C0DCD65E2}" type="pres">
      <dgm:prSet presAssocID="{0581FB4D-1354-4220-BD57-1D5A4F88433C}" presName="bgRect" presStyleLbl="bgShp" presStyleIdx="5" presStyleCnt="6"/>
      <dgm:spPr/>
    </dgm:pt>
    <dgm:pt modelId="{4A9E061D-E777-4054-BDCB-DD1DEA735A64}" type="pres">
      <dgm:prSet presAssocID="{0581FB4D-1354-4220-BD57-1D5A4F88433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E5EAF2-E978-4F01-91E6-D7C8E639E4A6}" type="pres">
      <dgm:prSet presAssocID="{0581FB4D-1354-4220-BD57-1D5A4F88433C}" presName="spaceRect" presStyleCnt="0"/>
      <dgm:spPr/>
    </dgm:pt>
    <dgm:pt modelId="{15E79199-9FCF-4B84-99A1-A00A0CD95741}" type="pres">
      <dgm:prSet presAssocID="{0581FB4D-1354-4220-BD57-1D5A4F88433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93A1E34-8C01-47CC-B8C8-FD859025F8BC}" type="presOf" srcId="{72E562D1-3379-461B-8400-9D9486C141D9}" destId="{A1752ED9-A00F-4055-A405-9E2357558437}" srcOrd="0" destOrd="0" presId="urn:microsoft.com/office/officeart/2018/2/layout/IconVerticalSolidList"/>
    <dgm:cxn modelId="{D95EEC40-45A7-48D3-9764-3F381CFF24FD}" srcId="{9BCD928A-E167-4166-97E5-8B7DC865063A}" destId="{079875AA-B31C-4EBD-8D61-F87DCC285E9F}" srcOrd="4" destOrd="0" parTransId="{F2B7D9CD-41F0-4B7D-A6FC-451B9FEC2BF9}" sibTransId="{097EFF46-F30F-4ABE-9CDE-2F7D5C1BC4C2}"/>
    <dgm:cxn modelId="{05D0F756-A6F4-44A8-95F7-A19E39C908E6}" type="presOf" srcId="{2D3CAEEB-CF5F-456E-A2A3-29F3312F5C41}" destId="{A61A45BF-C56F-4190-BD1B-78AE09454DEF}" srcOrd="0" destOrd="0" presId="urn:microsoft.com/office/officeart/2018/2/layout/IconVerticalSolidList"/>
    <dgm:cxn modelId="{9915EE6B-9429-4F66-BBF5-60DD48B170A9}" type="presOf" srcId="{210516DF-F9B6-4938-B389-A4A8943A4A7D}" destId="{69B32F5E-8EA1-44ED-99AB-319CD4C5F601}" srcOrd="0" destOrd="0" presId="urn:microsoft.com/office/officeart/2018/2/layout/IconVerticalSolidList"/>
    <dgm:cxn modelId="{C6F24D70-130B-42E1-818E-66363C8C7D95}" type="presOf" srcId="{079875AA-B31C-4EBD-8D61-F87DCC285E9F}" destId="{26B5A660-778C-4547-8717-F813AD637A6E}" srcOrd="0" destOrd="0" presId="urn:microsoft.com/office/officeart/2018/2/layout/IconVerticalSolidList"/>
    <dgm:cxn modelId="{66A5378E-00C7-4138-8FB8-4CA24B1C8A1A}" srcId="{9BCD928A-E167-4166-97E5-8B7DC865063A}" destId="{72E562D1-3379-461B-8400-9D9486C141D9}" srcOrd="0" destOrd="0" parTransId="{6915424A-3BFA-4581-B7DD-7846F38A75D5}" sibTransId="{2329C67F-35F7-4689-8028-64F47696EB19}"/>
    <dgm:cxn modelId="{2BBC97A7-6894-43CC-8EEE-38A16C2DF790}" srcId="{9BCD928A-E167-4166-97E5-8B7DC865063A}" destId="{2D3CAEEB-CF5F-456E-A2A3-29F3312F5C41}" srcOrd="2" destOrd="0" parTransId="{DF6FCC6B-8FAB-405C-820F-7D9F9AEF6CEB}" sibTransId="{EDF5D234-5333-4492-BFD3-F1EC373EEA9E}"/>
    <dgm:cxn modelId="{2B49F9AD-7D0F-49E2-82DD-DCC6EB902EAD}" srcId="{9BCD928A-E167-4166-97E5-8B7DC865063A}" destId="{0581FB4D-1354-4220-BD57-1D5A4F88433C}" srcOrd="5" destOrd="0" parTransId="{60AEFC19-714C-4F98-8DC6-54B695E2E2F0}" sibTransId="{D787BE07-2D4A-453A-BB02-95A1B3DCE33E}"/>
    <dgm:cxn modelId="{3F763DC7-ACC7-430C-B04B-5C6BD4D9C5E0}" type="presOf" srcId="{0581FB4D-1354-4220-BD57-1D5A4F88433C}" destId="{15E79199-9FCF-4B84-99A1-A00A0CD95741}" srcOrd="0" destOrd="0" presId="urn:microsoft.com/office/officeart/2018/2/layout/IconVerticalSolidList"/>
    <dgm:cxn modelId="{C43469C8-E602-4542-9108-06C02380C735}" type="presOf" srcId="{1D9E52D9-19F6-4F0C-A857-1400C6327C35}" destId="{44EDF6D5-A41C-48CD-A1B2-323114E95619}" srcOrd="0" destOrd="0" presId="urn:microsoft.com/office/officeart/2018/2/layout/IconVerticalSolidList"/>
    <dgm:cxn modelId="{F2D59CEB-6A12-4F01-821B-2A67B8910FC5}" type="presOf" srcId="{9BCD928A-E167-4166-97E5-8B7DC865063A}" destId="{545F0DC8-D466-482B-A922-DDDD4F1C702B}" srcOrd="0" destOrd="0" presId="urn:microsoft.com/office/officeart/2018/2/layout/IconVerticalSolidList"/>
    <dgm:cxn modelId="{8FE796ED-A6F4-4B71-8DEE-B82CB2141443}" srcId="{9BCD928A-E167-4166-97E5-8B7DC865063A}" destId="{210516DF-F9B6-4938-B389-A4A8943A4A7D}" srcOrd="3" destOrd="0" parTransId="{E1B36C45-1656-40F3-9A66-259156B515B7}" sibTransId="{25C3C2C6-F9B4-4DD1-88DE-7A1BA774D6B2}"/>
    <dgm:cxn modelId="{13E65AF6-3C79-4A04-9D2B-92BB73DA4499}" srcId="{9BCD928A-E167-4166-97E5-8B7DC865063A}" destId="{1D9E52D9-19F6-4F0C-A857-1400C6327C35}" srcOrd="1" destOrd="0" parTransId="{06542D10-49AD-4A04-95FC-A9FA401A5E8C}" sibTransId="{2C336379-8136-418F-BC81-CA711D8B05FA}"/>
    <dgm:cxn modelId="{7A92C0CE-DE20-4E46-810B-2E2BB023F4C8}" type="presParOf" srcId="{545F0DC8-D466-482B-A922-DDDD4F1C702B}" destId="{E38037E6-400C-40AA-A104-3B2A84D1C68B}" srcOrd="0" destOrd="0" presId="urn:microsoft.com/office/officeart/2018/2/layout/IconVerticalSolidList"/>
    <dgm:cxn modelId="{DC387499-423D-464B-8B57-86297096BF64}" type="presParOf" srcId="{E38037E6-400C-40AA-A104-3B2A84D1C68B}" destId="{D7D83948-FDB1-451A-A4B9-8E3922BFEC02}" srcOrd="0" destOrd="0" presId="urn:microsoft.com/office/officeart/2018/2/layout/IconVerticalSolidList"/>
    <dgm:cxn modelId="{2AE460A9-0352-46DC-A714-6F3E21683029}" type="presParOf" srcId="{E38037E6-400C-40AA-A104-3B2A84D1C68B}" destId="{2074D975-730E-4117-ADD7-CE163B615560}" srcOrd="1" destOrd="0" presId="urn:microsoft.com/office/officeart/2018/2/layout/IconVerticalSolidList"/>
    <dgm:cxn modelId="{2D25C5B2-5B67-4694-B256-EADBCC0466B8}" type="presParOf" srcId="{E38037E6-400C-40AA-A104-3B2A84D1C68B}" destId="{56D5E86A-0AF9-43A2-98AD-069C6525AA25}" srcOrd="2" destOrd="0" presId="urn:microsoft.com/office/officeart/2018/2/layout/IconVerticalSolidList"/>
    <dgm:cxn modelId="{6A28D5A6-DA4B-473F-8759-2AEB1C5EBACE}" type="presParOf" srcId="{E38037E6-400C-40AA-A104-3B2A84D1C68B}" destId="{A1752ED9-A00F-4055-A405-9E2357558437}" srcOrd="3" destOrd="0" presId="urn:microsoft.com/office/officeart/2018/2/layout/IconVerticalSolidList"/>
    <dgm:cxn modelId="{9C3D3B8F-1451-420A-B9F8-8A13C16563F9}" type="presParOf" srcId="{545F0DC8-D466-482B-A922-DDDD4F1C702B}" destId="{5DC3E6E1-9E3C-45E8-8568-A2AB84ED052D}" srcOrd="1" destOrd="0" presId="urn:microsoft.com/office/officeart/2018/2/layout/IconVerticalSolidList"/>
    <dgm:cxn modelId="{310E0FCB-F077-488B-85DE-23EABC8DFBC7}" type="presParOf" srcId="{545F0DC8-D466-482B-A922-DDDD4F1C702B}" destId="{FD187D9A-297A-4FEB-A217-69DF7C9DB506}" srcOrd="2" destOrd="0" presId="urn:microsoft.com/office/officeart/2018/2/layout/IconVerticalSolidList"/>
    <dgm:cxn modelId="{1DDB1830-AFEC-48C1-8542-B571410C2755}" type="presParOf" srcId="{FD187D9A-297A-4FEB-A217-69DF7C9DB506}" destId="{45D3D31E-72B8-4200-86E9-BFDA0F58DA1F}" srcOrd="0" destOrd="0" presId="urn:microsoft.com/office/officeart/2018/2/layout/IconVerticalSolidList"/>
    <dgm:cxn modelId="{3DFE70E2-BC1F-4E10-97CD-9CF0B2ED20C9}" type="presParOf" srcId="{FD187D9A-297A-4FEB-A217-69DF7C9DB506}" destId="{4BC74119-23DB-4517-8EBF-4F0666C04AB3}" srcOrd="1" destOrd="0" presId="urn:microsoft.com/office/officeart/2018/2/layout/IconVerticalSolidList"/>
    <dgm:cxn modelId="{5758891C-4872-4E3D-B7B0-79B4FAC664B6}" type="presParOf" srcId="{FD187D9A-297A-4FEB-A217-69DF7C9DB506}" destId="{D685FAE7-38C1-4EE5-B337-3CAEBF7E4C11}" srcOrd="2" destOrd="0" presId="urn:microsoft.com/office/officeart/2018/2/layout/IconVerticalSolidList"/>
    <dgm:cxn modelId="{EDF58EA7-EE73-4F1C-867F-990F9FC809D6}" type="presParOf" srcId="{FD187D9A-297A-4FEB-A217-69DF7C9DB506}" destId="{44EDF6D5-A41C-48CD-A1B2-323114E95619}" srcOrd="3" destOrd="0" presId="urn:microsoft.com/office/officeart/2018/2/layout/IconVerticalSolidList"/>
    <dgm:cxn modelId="{78D68044-E75F-4D7F-9727-20A1A25802CE}" type="presParOf" srcId="{545F0DC8-D466-482B-A922-DDDD4F1C702B}" destId="{C3D532DA-0B71-4FB7-8801-11695ED6A640}" srcOrd="3" destOrd="0" presId="urn:microsoft.com/office/officeart/2018/2/layout/IconVerticalSolidList"/>
    <dgm:cxn modelId="{C519646C-7EDB-4A22-A512-1F61EFAD4989}" type="presParOf" srcId="{545F0DC8-D466-482B-A922-DDDD4F1C702B}" destId="{3AE35E11-5311-4056-AAB7-DEF5E71186AC}" srcOrd="4" destOrd="0" presId="urn:microsoft.com/office/officeart/2018/2/layout/IconVerticalSolidList"/>
    <dgm:cxn modelId="{3883A8D1-8CE7-4A5B-A7D0-74418CD21113}" type="presParOf" srcId="{3AE35E11-5311-4056-AAB7-DEF5E71186AC}" destId="{C8603AC7-6915-4A5F-B6B5-BE4FDA34FCF8}" srcOrd="0" destOrd="0" presId="urn:microsoft.com/office/officeart/2018/2/layout/IconVerticalSolidList"/>
    <dgm:cxn modelId="{9D181DF9-E8B9-43C3-B91B-362C4B281E83}" type="presParOf" srcId="{3AE35E11-5311-4056-AAB7-DEF5E71186AC}" destId="{F79E8231-B6C7-4B74-80C2-4375328EAB68}" srcOrd="1" destOrd="0" presId="urn:microsoft.com/office/officeart/2018/2/layout/IconVerticalSolidList"/>
    <dgm:cxn modelId="{227D60D3-53AF-4A08-AF23-E111DFA34B9A}" type="presParOf" srcId="{3AE35E11-5311-4056-AAB7-DEF5E71186AC}" destId="{2776FDA7-FF32-4B85-BEEF-76BD2DFB8BA3}" srcOrd="2" destOrd="0" presId="urn:microsoft.com/office/officeart/2018/2/layout/IconVerticalSolidList"/>
    <dgm:cxn modelId="{F3C77D67-CB7A-4063-B7F0-92241D9B76D6}" type="presParOf" srcId="{3AE35E11-5311-4056-AAB7-DEF5E71186AC}" destId="{A61A45BF-C56F-4190-BD1B-78AE09454DEF}" srcOrd="3" destOrd="0" presId="urn:microsoft.com/office/officeart/2018/2/layout/IconVerticalSolidList"/>
    <dgm:cxn modelId="{389138CC-4520-4874-BAB7-62A783F7830A}" type="presParOf" srcId="{545F0DC8-D466-482B-A922-DDDD4F1C702B}" destId="{8268984C-9199-49CF-9C4D-89DBF2C8DBC9}" srcOrd="5" destOrd="0" presId="urn:microsoft.com/office/officeart/2018/2/layout/IconVerticalSolidList"/>
    <dgm:cxn modelId="{4163E08A-6BBE-4B5B-8F1B-40E469D1F842}" type="presParOf" srcId="{545F0DC8-D466-482B-A922-DDDD4F1C702B}" destId="{EE83661E-1220-4B33-87AA-648BEB1C561D}" srcOrd="6" destOrd="0" presId="urn:microsoft.com/office/officeart/2018/2/layout/IconVerticalSolidList"/>
    <dgm:cxn modelId="{D3AE95A4-A89D-4701-87F5-AEA3EE842723}" type="presParOf" srcId="{EE83661E-1220-4B33-87AA-648BEB1C561D}" destId="{4791D2AC-D7F3-492B-904F-5DBE0C3D4CB5}" srcOrd="0" destOrd="0" presId="urn:microsoft.com/office/officeart/2018/2/layout/IconVerticalSolidList"/>
    <dgm:cxn modelId="{75063DFC-8626-4200-A2C6-BA3DF4164546}" type="presParOf" srcId="{EE83661E-1220-4B33-87AA-648BEB1C561D}" destId="{21BE5EA5-30D4-4BA8-A864-B7ECBA2141F6}" srcOrd="1" destOrd="0" presId="urn:microsoft.com/office/officeart/2018/2/layout/IconVerticalSolidList"/>
    <dgm:cxn modelId="{1BB7A860-B114-4A97-B0BD-134537412E9E}" type="presParOf" srcId="{EE83661E-1220-4B33-87AA-648BEB1C561D}" destId="{FFD3C072-659A-4A90-A623-6A431BF16010}" srcOrd="2" destOrd="0" presId="urn:microsoft.com/office/officeart/2018/2/layout/IconVerticalSolidList"/>
    <dgm:cxn modelId="{7BB5B686-3D88-4682-BA52-A66FB4DC7341}" type="presParOf" srcId="{EE83661E-1220-4B33-87AA-648BEB1C561D}" destId="{69B32F5E-8EA1-44ED-99AB-319CD4C5F601}" srcOrd="3" destOrd="0" presId="urn:microsoft.com/office/officeart/2018/2/layout/IconVerticalSolidList"/>
    <dgm:cxn modelId="{669461F4-580D-4C6B-9541-B75FBDDE9A5F}" type="presParOf" srcId="{545F0DC8-D466-482B-A922-DDDD4F1C702B}" destId="{073F3405-0E52-493C-8A53-2299A8B12C25}" srcOrd="7" destOrd="0" presId="urn:microsoft.com/office/officeart/2018/2/layout/IconVerticalSolidList"/>
    <dgm:cxn modelId="{0E58FAF2-A029-4480-883A-49757DD887C4}" type="presParOf" srcId="{545F0DC8-D466-482B-A922-DDDD4F1C702B}" destId="{2923DF02-B3FF-461C-BCDF-6B669B25E937}" srcOrd="8" destOrd="0" presId="urn:microsoft.com/office/officeart/2018/2/layout/IconVerticalSolidList"/>
    <dgm:cxn modelId="{E13F33B8-C1F2-4FC8-BA36-4A5643A9038F}" type="presParOf" srcId="{2923DF02-B3FF-461C-BCDF-6B669B25E937}" destId="{9CA630BB-4CD2-41A7-AF41-40B6CAA94687}" srcOrd="0" destOrd="0" presId="urn:microsoft.com/office/officeart/2018/2/layout/IconVerticalSolidList"/>
    <dgm:cxn modelId="{969565FD-F16E-4FDF-9A7D-EEFBAA7A3B26}" type="presParOf" srcId="{2923DF02-B3FF-461C-BCDF-6B669B25E937}" destId="{2B378B63-5A71-455A-900A-ED668E23EA30}" srcOrd="1" destOrd="0" presId="urn:microsoft.com/office/officeart/2018/2/layout/IconVerticalSolidList"/>
    <dgm:cxn modelId="{93F93D29-693A-404D-892B-D648B8EDC41E}" type="presParOf" srcId="{2923DF02-B3FF-461C-BCDF-6B669B25E937}" destId="{B995ADD0-6800-44E5-A47B-F99FC43EB998}" srcOrd="2" destOrd="0" presId="urn:microsoft.com/office/officeart/2018/2/layout/IconVerticalSolidList"/>
    <dgm:cxn modelId="{037F5EB4-B5DD-4E4B-819F-32FBA6A752BC}" type="presParOf" srcId="{2923DF02-B3FF-461C-BCDF-6B669B25E937}" destId="{26B5A660-778C-4547-8717-F813AD637A6E}" srcOrd="3" destOrd="0" presId="urn:microsoft.com/office/officeart/2018/2/layout/IconVerticalSolidList"/>
    <dgm:cxn modelId="{9A632DD8-7D26-4891-89C9-976F1D3F4ACF}" type="presParOf" srcId="{545F0DC8-D466-482B-A922-DDDD4F1C702B}" destId="{DC79C242-4008-41ED-B674-8FFD3A969404}" srcOrd="9" destOrd="0" presId="urn:microsoft.com/office/officeart/2018/2/layout/IconVerticalSolidList"/>
    <dgm:cxn modelId="{C5C6E5E7-B240-4B6F-AB9D-19E55C099B84}" type="presParOf" srcId="{545F0DC8-D466-482B-A922-DDDD4F1C702B}" destId="{4BC30499-D772-4363-9475-C7550205776E}" srcOrd="10" destOrd="0" presId="urn:microsoft.com/office/officeart/2018/2/layout/IconVerticalSolidList"/>
    <dgm:cxn modelId="{4CD8E4AD-BB15-4FF8-8A34-5BE2D4FC2236}" type="presParOf" srcId="{4BC30499-D772-4363-9475-C7550205776E}" destId="{C9B0F56D-2ACE-43C3-890A-6D0C0DCD65E2}" srcOrd="0" destOrd="0" presId="urn:microsoft.com/office/officeart/2018/2/layout/IconVerticalSolidList"/>
    <dgm:cxn modelId="{799E4C6A-5E26-44BA-8378-A773800D2805}" type="presParOf" srcId="{4BC30499-D772-4363-9475-C7550205776E}" destId="{4A9E061D-E777-4054-BDCB-DD1DEA735A64}" srcOrd="1" destOrd="0" presId="urn:microsoft.com/office/officeart/2018/2/layout/IconVerticalSolidList"/>
    <dgm:cxn modelId="{8B633292-1D6F-4019-AA3C-536AEE917FB4}" type="presParOf" srcId="{4BC30499-D772-4363-9475-C7550205776E}" destId="{02E5EAF2-E978-4F01-91E6-D7C8E639E4A6}" srcOrd="2" destOrd="0" presId="urn:microsoft.com/office/officeart/2018/2/layout/IconVerticalSolidList"/>
    <dgm:cxn modelId="{DE9D7D8E-53DC-4D91-A288-7B74517775F7}" type="presParOf" srcId="{4BC30499-D772-4363-9475-C7550205776E}" destId="{15E79199-9FCF-4B84-99A1-A00A0CD957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5A686-02EC-45B4-9599-2AD99E201448}">
      <dsp:nvSpPr>
        <dsp:cNvPr id="0" name=""/>
        <dsp:cNvSpPr/>
      </dsp:nvSpPr>
      <dsp:spPr>
        <a:xfrm>
          <a:off x="0" y="4290"/>
          <a:ext cx="4366325" cy="728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655BC-4ADA-4703-89C9-ED5790D8C58A}">
      <dsp:nvSpPr>
        <dsp:cNvPr id="0" name=""/>
        <dsp:cNvSpPr/>
      </dsp:nvSpPr>
      <dsp:spPr>
        <a:xfrm>
          <a:off x="220274" y="168131"/>
          <a:ext cx="400499" cy="400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FDBD-D0E3-4FAC-97DE-624B29ADB186}">
      <dsp:nvSpPr>
        <dsp:cNvPr id="0" name=""/>
        <dsp:cNvSpPr/>
      </dsp:nvSpPr>
      <dsp:spPr>
        <a:xfrm>
          <a:off x="841049" y="4290"/>
          <a:ext cx="3524453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Faster than block ciphers</a:t>
          </a:r>
        </a:p>
      </dsp:txBody>
      <dsp:txXfrm>
        <a:off x="841049" y="4290"/>
        <a:ext cx="3524453" cy="728181"/>
      </dsp:txXfrm>
    </dsp:sp>
    <dsp:sp modelId="{DC20CAD9-4E9D-4FD0-8D1B-39E767BAEE21}">
      <dsp:nvSpPr>
        <dsp:cNvPr id="0" name=""/>
        <dsp:cNvSpPr/>
      </dsp:nvSpPr>
      <dsp:spPr>
        <a:xfrm>
          <a:off x="0" y="914517"/>
          <a:ext cx="4366325" cy="728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E7E01-C9F9-4714-8EEC-BB3EDC2B1FE9}">
      <dsp:nvSpPr>
        <dsp:cNvPr id="0" name=""/>
        <dsp:cNvSpPr/>
      </dsp:nvSpPr>
      <dsp:spPr>
        <a:xfrm>
          <a:off x="220274" y="1078358"/>
          <a:ext cx="400499" cy="400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E232-CFD6-422D-8B84-2E579E60200A}">
      <dsp:nvSpPr>
        <dsp:cNvPr id="0" name=""/>
        <dsp:cNvSpPr/>
      </dsp:nvSpPr>
      <dsp:spPr>
        <a:xfrm>
          <a:off x="841049" y="914517"/>
          <a:ext cx="3524453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difficult to implement</a:t>
          </a:r>
        </a:p>
      </dsp:txBody>
      <dsp:txXfrm>
        <a:off x="841049" y="914517"/>
        <a:ext cx="3524453" cy="728181"/>
      </dsp:txXfrm>
    </dsp:sp>
    <dsp:sp modelId="{4A05F98D-297C-4E1A-A707-7391646CDFA8}">
      <dsp:nvSpPr>
        <dsp:cNvPr id="0" name=""/>
        <dsp:cNvSpPr/>
      </dsp:nvSpPr>
      <dsp:spPr>
        <a:xfrm>
          <a:off x="0" y="1824744"/>
          <a:ext cx="4366325" cy="728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1DAA6-8B94-4D14-9FD1-E4D0B3D37460}">
      <dsp:nvSpPr>
        <dsp:cNvPr id="0" name=""/>
        <dsp:cNvSpPr/>
      </dsp:nvSpPr>
      <dsp:spPr>
        <a:xfrm>
          <a:off x="220274" y="1988585"/>
          <a:ext cx="400499" cy="400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A5E68-6EFC-43E5-80CB-053213010992}">
      <dsp:nvSpPr>
        <dsp:cNvPr id="0" name=""/>
        <dsp:cNvSpPr/>
      </dsp:nvSpPr>
      <dsp:spPr>
        <a:xfrm>
          <a:off x="841049" y="1824744"/>
          <a:ext cx="1964846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 diffusion</a:t>
          </a:r>
        </a:p>
      </dsp:txBody>
      <dsp:txXfrm>
        <a:off x="841049" y="1824744"/>
        <a:ext cx="1964846" cy="728181"/>
      </dsp:txXfrm>
    </dsp:sp>
    <dsp:sp modelId="{EDDDA273-FFCA-4A24-9312-E0709A39CE98}">
      <dsp:nvSpPr>
        <dsp:cNvPr id="0" name=""/>
        <dsp:cNvSpPr/>
      </dsp:nvSpPr>
      <dsp:spPr>
        <a:xfrm>
          <a:off x="2805895" y="1824744"/>
          <a:ext cx="1559606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Diffusion helps hide the relationship between ciphertext and plaintext</a:t>
          </a:r>
        </a:p>
      </dsp:txBody>
      <dsp:txXfrm>
        <a:off x="2805895" y="1824744"/>
        <a:ext cx="1559606" cy="728181"/>
      </dsp:txXfrm>
    </dsp:sp>
    <dsp:sp modelId="{20EE8E10-3446-41AE-8434-22A8E827BBA0}">
      <dsp:nvSpPr>
        <dsp:cNvPr id="0" name=""/>
        <dsp:cNvSpPr/>
      </dsp:nvSpPr>
      <dsp:spPr>
        <a:xfrm>
          <a:off x="0" y="2734971"/>
          <a:ext cx="4366325" cy="7281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CB237-FE2F-4BA4-8F34-9F9652193E40}">
      <dsp:nvSpPr>
        <dsp:cNvPr id="0" name=""/>
        <dsp:cNvSpPr/>
      </dsp:nvSpPr>
      <dsp:spPr>
        <a:xfrm>
          <a:off x="220274" y="2898812"/>
          <a:ext cx="400499" cy="4004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95E0-AE71-443A-ACF4-CC6D44940C04}">
      <dsp:nvSpPr>
        <dsp:cNvPr id="0" name=""/>
        <dsp:cNvSpPr/>
      </dsp:nvSpPr>
      <dsp:spPr>
        <a:xfrm>
          <a:off x="841049" y="2734971"/>
          <a:ext cx="3524453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Lower error propagation</a:t>
          </a:r>
        </a:p>
      </dsp:txBody>
      <dsp:txXfrm>
        <a:off x="841049" y="2734971"/>
        <a:ext cx="3524453" cy="728181"/>
      </dsp:txXfrm>
    </dsp:sp>
    <dsp:sp modelId="{9AF59F66-0863-4147-88D2-2716F821BD35}">
      <dsp:nvSpPr>
        <dsp:cNvPr id="0" name=""/>
        <dsp:cNvSpPr/>
      </dsp:nvSpPr>
      <dsp:spPr>
        <a:xfrm>
          <a:off x="0" y="3645198"/>
          <a:ext cx="4366325" cy="7281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B3B82-7905-4240-AB74-25FEA6E66671}">
      <dsp:nvSpPr>
        <dsp:cNvPr id="0" name=""/>
        <dsp:cNvSpPr/>
      </dsp:nvSpPr>
      <dsp:spPr>
        <a:xfrm>
          <a:off x="220274" y="3809039"/>
          <a:ext cx="400499" cy="4004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9675B-5717-4513-87B9-2D06D18892EF}">
      <dsp:nvSpPr>
        <dsp:cNvPr id="0" name=""/>
        <dsp:cNvSpPr/>
      </dsp:nvSpPr>
      <dsp:spPr>
        <a:xfrm>
          <a:off x="841049" y="3645198"/>
          <a:ext cx="3524453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provide authentication protections</a:t>
          </a:r>
        </a:p>
      </dsp:txBody>
      <dsp:txXfrm>
        <a:off x="841049" y="3645198"/>
        <a:ext cx="3524453" cy="728181"/>
      </dsp:txXfrm>
    </dsp:sp>
    <dsp:sp modelId="{3C2BD890-290E-4FC5-8228-18BC2764F3A0}">
      <dsp:nvSpPr>
        <dsp:cNvPr id="0" name=""/>
        <dsp:cNvSpPr/>
      </dsp:nvSpPr>
      <dsp:spPr>
        <a:xfrm>
          <a:off x="0" y="4555425"/>
          <a:ext cx="4366325" cy="728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4B814-B47C-4262-BE7B-D08398A6AD36}">
      <dsp:nvSpPr>
        <dsp:cNvPr id="0" name=""/>
        <dsp:cNvSpPr/>
      </dsp:nvSpPr>
      <dsp:spPr>
        <a:xfrm>
          <a:off x="220274" y="4719266"/>
          <a:ext cx="400499" cy="4004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D661B-968B-4E6C-9132-A5046AE4CB7A}">
      <dsp:nvSpPr>
        <dsp:cNvPr id="0" name=""/>
        <dsp:cNvSpPr/>
      </dsp:nvSpPr>
      <dsp:spPr>
        <a:xfrm>
          <a:off x="841049" y="4555425"/>
          <a:ext cx="3524453" cy="72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66" tIns="77066" rIns="77066" bIns="7706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A5 and RC4 are common stream algorithms</a:t>
          </a:r>
        </a:p>
      </dsp:txBody>
      <dsp:txXfrm>
        <a:off x="841049" y="4555425"/>
        <a:ext cx="3524453" cy="728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83948-FDB1-451A-A4B9-8E3922BFEC02}">
      <dsp:nvSpPr>
        <dsp:cNvPr id="0" name=""/>
        <dsp:cNvSpPr/>
      </dsp:nvSpPr>
      <dsp:spPr>
        <a:xfrm>
          <a:off x="0" y="1710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4D975-730E-4117-ADD7-CE163B615560}">
      <dsp:nvSpPr>
        <dsp:cNvPr id="0" name=""/>
        <dsp:cNvSpPr/>
      </dsp:nvSpPr>
      <dsp:spPr>
        <a:xfrm>
          <a:off x="220490" y="165711"/>
          <a:ext cx="400891" cy="400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52ED9-A00F-4055-A405-9E2357558437}">
      <dsp:nvSpPr>
        <dsp:cNvPr id="0" name=""/>
        <dsp:cNvSpPr/>
      </dsp:nvSpPr>
      <dsp:spPr>
        <a:xfrm>
          <a:off x="841871" y="1710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Requires more memory to process</a:t>
          </a:r>
        </a:p>
      </dsp:txBody>
      <dsp:txXfrm>
        <a:off x="841871" y="1710"/>
        <a:ext cx="3524453" cy="728893"/>
      </dsp:txXfrm>
    </dsp:sp>
    <dsp:sp modelId="{45D3D31E-72B8-4200-86E9-BFDA0F58DA1F}">
      <dsp:nvSpPr>
        <dsp:cNvPr id="0" name=""/>
        <dsp:cNvSpPr/>
      </dsp:nvSpPr>
      <dsp:spPr>
        <a:xfrm>
          <a:off x="0" y="912827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4119-23DB-4517-8EBF-4F0666C04AB3}">
      <dsp:nvSpPr>
        <dsp:cNvPr id="0" name=""/>
        <dsp:cNvSpPr/>
      </dsp:nvSpPr>
      <dsp:spPr>
        <a:xfrm>
          <a:off x="220490" y="1076828"/>
          <a:ext cx="400891" cy="400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DF6D5-A41C-48CD-A1B2-323114E95619}">
      <dsp:nvSpPr>
        <dsp:cNvPr id="0" name=""/>
        <dsp:cNvSpPr/>
      </dsp:nvSpPr>
      <dsp:spPr>
        <a:xfrm>
          <a:off x="841871" y="912827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Stronger encryption</a:t>
          </a:r>
        </a:p>
      </dsp:txBody>
      <dsp:txXfrm>
        <a:off x="841871" y="912827"/>
        <a:ext cx="3524453" cy="728893"/>
      </dsp:txXfrm>
    </dsp:sp>
    <dsp:sp modelId="{C8603AC7-6915-4A5F-B6B5-BE4FDA34FCF8}">
      <dsp:nvSpPr>
        <dsp:cNvPr id="0" name=""/>
        <dsp:cNvSpPr/>
      </dsp:nvSpPr>
      <dsp:spPr>
        <a:xfrm>
          <a:off x="0" y="1823943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E8231-B6C7-4B74-80C2-4375328EAB68}">
      <dsp:nvSpPr>
        <dsp:cNvPr id="0" name=""/>
        <dsp:cNvSpPr/>
      </dsp:nvSpPr>
      <dsp:spPr>
        <a:xfrm>
          <a:off x="220490" y="1987944"/>
          <a:ext cx="400891" cy="400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A45BF-C56F-4190-BD1B-78AE09454DEF}">
      <dsp:nvSpPr>
        <dsp:cNvPr id="0" name=""/>
        <dsp:cNvSpPr/>
      </dsp:nvSpPr>
      <dsp:spPr>
        <a:xfrm>
          <a:off x="841871" y="1823943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diffusion</a:t>
          </a:r>
        </a:p>
      </dsp:txBody>
      <dsp:txXfrm>
        <a:off x="841871" y="1823943"/>
        <a:ext cx="3524453" cy="728893"/>
      </dsp:txXfrm>
    </dsp:sp>
    <dsp:sp modelId="{4791D2AC-D7F3-492B-904F-5DBE0C3D4CB5}">
      <dsp:nvSpPr>
        <dsp:cNvPr id="0" name=""/>
        <dsp:cNvSpPr/>
      </dsp:nvSpPr>
      <dsp:spPr>
        <a:xfrm>
          <a:off x="0" y="2735060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E5EA5-30D4-4BA8-A864-B7ECBA2141F6}">
      <dsp:nvSpPr>
        <dsp:cNvPr id="0" name=""/>
        <dsp:cNvSpPr/>
      </dsp:nvSpPr>
      <dsp:spPr>
        <a:xfrm>
          <a:off x="220490" y="2899061"/>
          <a:ext cx="400891" cy="400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2F5E-8EA1-44ED-99AB-319CD4C5F601}">
      <dsp:nvSpPr>
        <dsp:cNvPr id="0" name=""/>
        <dsp:cNvSpPr/>
      </dsp:nvSpPr>
      <dsp:spPr>
        <a:xfrm>
          <a:off x="841871" y="2735060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Susceptible to error propagation</a:t>
          </a:r>
        </a:p>
      </dsp:txBody>
      <dsp:txXfrm>
        <a:off x="841871" y="2735060"/>
        <a:ext cx="3524453" cy="728893"/>
      </dsp:txXfrm>
    </dsp:sp>
    <dsp:sp modelId="{9CA630BB-4CD2-41A7-AF41-40B6CAA94687}">
      <dsp:nvSpPr>
        <dsp:cNvPr id="0" name=""/>
        <dsp:cNvSpPr/>
      </dsp:nvSpPr>
      <dsp:spPr>
        <a:xfrm>
          <a:off x="0" y="3646177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78B63-5A71-455A-900A-ED668E23EA30}">
      <dsp:nvSpPr>
        <dsp:cNvPr id="0" name=""/>
        <dsp:cNvSpPr/>
      </dsp:nvSpPr>
      <dsp:spPr>
        <a:xfrm>
          <a:off x="220490" y="3810178"/>
          <a:ext cx="400891" cy="400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5A660-778C-4547-8717-F813AD637A6E}">
      <dsp:nvSpPr>
        <dsp:cNvPr id="0" name=""/>
        <dsp:cNvSpPr/>
      </dsp:nvSpPr>
      <dsp:spPr>
        <a:xfrm>
          <a:off x="841871" y="3646177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allow authentication protections</a:t>
          </a:r>
        </a:p>
      </dsp:txBody>
      <dsp:txXfrm>
        <a:off x="841871" y="3646177"/>
        <a:ext cx="3524453" cy="728893"/>
      </dsp:txXfrm>
    </dsp:sp>
    <dsp:sp modelId="{C9B0F56D-2ACE-43C3-890A-6D0C0DCD65E2}">
      <dsp:nvSpPr>
        <dsp:cNvPr id="0" name=""/>
        <dsp:cNvSpPr/>
      </dsp:nvSpPr>
      <dsp:spPr>
        <a:xfrm>
          <a:off x="0" y="4557294"/>
          <a:ext cx="4366325" cy="728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E061D-E777-4054-BDCB-DD1DEA735A64}">
      <dsp:nvSpPr>
        <dsp:cNvPr id="0" name=""/>
        <dsp:cNvSpPr/>
      </dsp:nvSpPr>
      <dsp:spPr>
        <a:xfrm>
          <a:off x="220490" y="4721295"/>
          <a:ext cx="400891" cy="4008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79199-9FCF-4B84-99A1-A00A0CD95741}">
      <dsp:nvSpPr>
        <dsp:cNvPr id="0" name=""/>
        <dsp:cNvSpPr/>
      </dsp:nvSpPr>
      <dsp:spPr>
        <a:xfrm>
          <a:off x="841871" y="4557294"/>
          <a:ext cx="3524453" cy="72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1" tIns="77141" rIns="77141" bIns="77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3DES and AES are common block algorithms</a:t>
          </a:r>
        </a:p>
      </dsp:txBody>
      <dsp:txXfrm>
        <a:off x="841871" y="4557294"/>
        <a:ext cx="3524453" cy="728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2230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E2DFF72-C0FA-4CDA-BACB-DCBB76E81CC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B48175BA-06D5-4F9B-809B-3C1DC494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4F9BB2F-50B1-4D78-A060-81F24DC3BD02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Stream vs Block Ciphers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Stream ciphers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82721-CEDD-4196-9052-13580CEE0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480172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917D-5C2A-4F53-9FE0-D29EC0A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Block ciphers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3F1CE6-B557-4EB7-9F17-338E1EA9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656477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30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1928</TotalTime>
  <Words>65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Stream ciphers</vt:lpstr>
      <vt:lpstr>Block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2021-03-04T16:59:30Z</dcterms:modified>
  <cp:category>pptx, curriculum, cyber</cp:category>
</cp:coreProperties>
</file>