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B3811-7DBA-4BD3-998F-F95F15593B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047F71-BF28-4CB5-A686-E4F0C4F05B7F}">
      <dgm:prSet/>
      <dgm:spPr/>
      <dgm:t>
        <a:bodyPr/>
        <a:lstStyle/>
        <a:p>
          <a:r>
            <a:rPr lang="en-US"/>
            <a:t>Data that is currently being transmitted over a network</a:t>
          </a:r>
        </a:p>
      </dgm:t>
    </dgm:pt>
    <dgm:pt modelId="{22D205B5-5E2D-48DA-8A15-DDA839FF57E6}" type="parTrans" cxnId="{203486B4-7CA8-4DC2-9FFD-075099EDE8E1}">
      <dgm:prSet/>
      <dgm:spPr/>
      <dgm:t>
        <a:bodyPr/>
        <a:lstStyle/>
        <a:p>
          <a:endParaRPr lang="en-US"/>
        </a:p>
      </dgm:t>
    </dgm:pt>
    <dgm:pt modelId="{47841354-10BD-4D31-A79E-FF997D6CD015}" type="sibTrans" cxnId="{203486B4-7CA8-4DC2-9FFD-075099EDE8E1}">
      <dgm:prSet/>
      <dgm:spPr/>
      <dgm:t>
        <a:bodyPr/>
        <a:lstStyle/>
        <a:p>
          <a:endParaRPr lang="en-US"/>
        </a:p>
      </dgm:t>
    </dgm:pt>
    <dgm:pt modelId="{7F33D583-983A-4E06-9278-CF5E9E513565}">
      <dgm:prSet/>
      <dgm:spPr/>
      <dgm:t>
        <a:bodyPr/>
        <a:lstStyle/>
        <a:p>
          <a:r>
            <a:rPr lang="en-US"/>
            <a:t>Can also be referred to as data in-motion</a:t>
          </a:r>
        </a:p>
      </dgm:t>
    </dgm:pt>
    <dgm:pt modelId="{FDFDEEF0-8E2D-4700-AAF0-E06283D0404B}" type="parTrans" cxnId="{B7CA049C-1F39-4335-97B4-3596A98A4109}">
      <dgm:prSet/>
      <dgm:spPr/>
      <dgm:t>
        <a:bodyPr/>
        <a:lstStyle/>
        <a:p>
          <a:endParaRPr lang="en-US"/>
        </a:p>
      </dgm:t>
    </dgm:pt>
    <dgm:pt modelId="{956B5C7B-5E01-4093-B427-E1BD2283E8C7}" type="sibTrans" cxnId="{B7CA049C-1F39-4335-97B4-3596A98A4109}">
      <dgm:prSet/>
      <dgm:spPr/>
      <dgm:t>
        <a:bodyPr/>
        <a:lstStyle/>
        <a:p>
          <a:endParaRPr lang="en-US"/>
        </a:p>
      </dgm:t>
    </dgm:pt>
    <dgm:pt modelId="{92990830-5D23-47A2-B990-91DEEDDEB6B5}">
      <dgm:prSet/>
      <dgm:spPr/>
      <dgm:t>
        <a:bodyPr/>
        <a:lstStyle/>
        <a:p>
          <a:r>
            <a:rPr lang="en-US"/>
            <a:t>Low protection</a:t>
          </a:r>
        </a:p>
      </dgm:t>
    </dgm:pt>
    <dgm:pt modelId="{B32FBC8C-85DE-4C9A-910C-EDEB3906AD5D}" type="parTrans" cxnId="{86E60E8D-21AA-4113-BB18-FCC867262675}">
      <dgm:prSet/>
      <dgm:spPr/>
      <dgm:t>
        <a:bodyPr/>
        <a:lstStyle/>
        <a:p>
          <a:endParaRPr lang="en-US"/>
        </a:p>
      </dgm:t>
    </dgm:pt>
    <dgm:pt modelId="{398CA117-CD6F-42A3-9244-EB05D10D1278}" type="sibTrans" cxnId="{86E60E8D-21AA-4113-BB18-FCC867262675}">
      <dgm:prSet/>
      <dgm:spPr/>
      <dgm:t>
        <a:bodyPr/>
        <a:lstStyle/>
        <a:p>
          <a:endParaRPr lang="en-US"/>
        </a:p>
      </dgm:t>
    </dgm:pt>
    <dgm:pt modelId="{C8A14F82-3569-44EF-AC0A-C88C489B4F82}">
      <dgm:prSet/>
      <dgm:spPr/>
      <dgm:t>
        <a:bodyPr/>
        <a:lstStyle/>
        <a:p>
          <a:r>
            <a:rPr lang="en-US"/>
            <a:t>Touches many different switches, routers, etc…</a:t>
          </a:r>
        </a:p>
      </dgm:t>
    </dgm:pt>
    <dgm:pt modelId="{3B2F439B-12A1-4680-ACE4-E5A17D14A480}" type="parTrans" cxnId="{B95CED6C-24F1-4EC0-B7CD-32B04B2F6D23}">
      <dgm:prSet/>
      <dgm:spPr/>
      <dgm:t>
        <a:bodyPr/>
        <a:lstStyle/>
        <a:p>
          <a:endParaRPr lang="en-US"/>
        </a:p>
      </dgm:t>
    </dgm:pt>
    <dgm:pt modelId="{6BD9836D-3A85-4664-840E-CFA6E62433FF}" type="sibTrans" cxnId="{B95CED6C-24F1-4EC0-B7CD-32B04B2F6D23}">
      <dgm:prSet/>
      <dgm:spPr/>
      <dgm:t>
        <a:bodyPr/>
        <a:lstStyle/>
        <a:p>
          <a:endParaRPr lang="en-US"/>
        </a:p>
      </dgm:t>
    </dgm:pt>
    <dgm:pt modelId="{864887A4-9CD3-4BB9-99CE-E1D621BE290B}">
      <dgm:prSet/>
      <dgm:spPr/>
      <dgm:t>
        <a:bodyPr/>
        <a:lstStyle/>
        <a:p>
          <a:r>
            <a:rPr lang="en-US"/>
            <a:t>Protection</a:t>
          </a:r>
        </a:p>
      </dgm:t>
    </dgm:pt>
    <dgm:pt modelId="{0F80E315-49D3-412C-B263-027E05B63853}" type="parTrans" cxnId="{7E017E19-CF70-42E6-972A-085985A68768}">
      <dgm:prSet/>
      <dgm:spPr/>
      <dgm:t>
        <a:bodyPr/>
        <a:lstStyle/>
        <a:p>
          <a:endParaRPr lang="en-US"/>
        </a:p>
      </dgm:t>
    </dgm:pt>
    <dgm:pt modelId="{F323514D-9047-4319-B1E8-FBBC47699C0B}" type="sibTrans" cxnId="{7E017E19-CF70-42E6-972A-085985A68768}">
      <dgm:prSet/>
      <dgm:spPr/>
      <dgm:t>
        <a:bodyPr/>
        <a:lstStyle/>
        <a:p>
          <a:endParaRPr lang="en-US"/>
        </a:p>
      </dgm:t>
    </dgm:pt>
    <dgm:pt modelId="{E719E268-967C-4EC5-9035-BA8DDA6F4C8D}">
      <dgm:prSet/>
      <dgm:spPr/>
      <dgm:t>
        <a:bodyPr/>
        <a:lstStyle/>
        <a:p>
          <a:r>
            <a:rPr lang="en-US"/>
            <a:t>Firewall, IPS, etc….</a:t>
          </a:r>
        </a:p>
      </dgm:t>
    </dgm:pt>
    <dgm:pt modelId="{26FA8738-FC9B-4430-8766-64A835AEB1C4}" type="parTrans" cxnId="{E56FD2CB-FAD7-4BD4-8F0B-31BEF260C8DF}">
      <dgm:prSet/>
      <dgm:spPr/>
      <dgm:t>
        <a:bodyPr/>
        <a:lstStyle/>
        <a:p>
          <a:endParaRPr lang="en-US"/>
        </a:p>
      </dgm:t>
    </dgm:pt>
    <dgm:pt modelId="{5922935E-0685-416C-AB1D-54A5F73A9C7B}" type="sibTrans" cxnId="{E56FD2CB-FAD7-4BD4-8F0B-31BEF260C8DF}">
      <dgm:prSet/>
      <dgm:spPr/>
      <dgm:t>
        <a:bodyPr/>
        <a:lstStyle/>
        <a:p>
          <a:endParaRPr lang="en-US"/>
        </a:p>
      </dgm:t>
    </dgm:pt>
    <dgm:pt modelId="{F4FC1AA2-FF9F-46A5-BC29-523BB43AFAEB}">
      <dgm:prSet/>
      <dgm:spPr/>
      <dgm:t>
        <a:bodyPr/>
        <a:lstStyle/>
        <a:p>
          <a:r>
            <a:rPr lang="en-US"/>
            <a:t>Transportation encryption</a:t>
          </a:r>
        </a:p>
      </dgm:t>
    </dgm:pt>
    <dgm:pt modelId="{BF0A2664-6231-4FD2-933B-F78D5036D560}" type="parTrans" cxnId="{CD5FCB92-2FCB-499D-A4A1-7E3236E81CCB}">
      <dgm:prSet/>
      <dgm:spPr/>
      <dgm:t>
        <a:bodyPr/>
        <a:lstStyle/>
        <a:p>
          <a:endParaRPr lang="en-US"/>
        </a:p>
      </dgm:t>
    </dgm:pt>
    <dgm:pt modelId="{ED603964-7E83-497F-8602-4C453065C844}" type="sibTrans" cxnId="{CD5FCB92-2FCB-499D-A4A1-7E3236E81CCB}">
      <dgm:prSet/>
      <dgm:spPr/>
      <dgm:t>
        <a:bodyPr/>
        <a:lstStyle/>
        <a:p>
          <a:endParaRPr lang="en-US"/>
        </a:p>
      </dgm:t>
    </dgm:pt>
    <dgm:pt modelId="{35ECCE5A-52C9-4BA6-BD1A-FA205AB95DE2}">
      <dgm:prSet/>
      <dgm:spPr/>
      <dgm:t>
        <a:bodyPr/>
        <a:lstStyle/>
        <a:p>
          <a:r>
            <a:rPr lang="en-US"/>
            <a:t>TLS (Transport Layer Security)</a:t>
          </a:r>
        </a:p>
      </dgm:t>
    </dgm:pt>
    <dgm:pt modelId="{999C0E3A-2752-4D6B-BEA8-ED0ACD0693A2}" type="parTrans" cxnId="{54E1053D-EC15-40CF-B185-17A445C73203}">
      <dgm:prSet/>
      <dgm:spPr/>
      <dgm:t>
        <a:bodyPr/>
        <a:lstStyle/>
        <a:p>
          <a:endParaRPr lang="en-US"/>
        </a:p>
      </dgm:t>
    </dgm:pt>
    <dgm:pt modelId="{B1AA592E-74FD-4A9B-B1A1-5F56C532E0BC}" type="sibTrans" cxnId="{54E1053D-EC15-40CF-B185-17A445C73203}">
      <dgm:prSet/>
      <dgm:spPr/>
      <dgm:t>
        <a:bodyPr/>
        <a:lstStyle/>
        <a:p>
          <a:endParaRPr lang="en-US"/>
        </a:p>
      </dgm:t>
    </dgm:pt>
    <dgm:pt modelId="{73C8A8D4-8B5D-466D-A7B0-524CC73358BB}">
      <dgm:prSet/>
      <dgm:spPr/>
      <dgm:t>
        <a:bodyPr/>
        <a:lstStyle/>
        <a:p>
          <a:r>
            <a:rPr lang="en-US"/>
            <a:t>Ipsec (Internet Protocol Security)</a:t>
          </a:r>
        </a:p>
      </dgm:t>
    </dgm:pt>
    <dgm:pt modelId="{D402C21A-8086-4BD5-B486-E95AF6E74E9D}" type="parTrans" cxnId="{A773B0BE-B0F9-4321-85FA-D31673B9E3A8}">
      <dgm:prSet/>
      <dgm:spPr/>
      <dgm:t>
        <a:bodyPr/>
        <a:lstStyle/>
        <a:p>
          <a:endParaRPr lang="en-US"/>
        </a:p>
      </dgm:t>
    </dgm:pt>
    <dgm:pt modelId="{0FD14A1F-9847-42A1-8908-F6BAF1A284A8}" type="sibTrans" cxnId="{A773B0BE-B0F9-4321-85FA-D31673B9E3A8}">
      <dgm:prSet/>
      <dgm:spPr/>
      <dgm:t>
        <a:bodyPr/>
        <a:lstStyle/>
        <a:p>
          <a:endParaRPr lang="en-US"/>
        </a:p>
      </dgm:t>
    </dgm:pt>
    <dgm:pt modelId="{DE1813B6-319B-E742-B053-7BC3993F6225}" type="pres">
      <dgm:prSet presAssocID="{1FFB3811-7DBA-4BD3-998F-F95F15593B52}" presName="linear" presStyleCnt="0">
        <dgm:presLayoutVars>
          <dgm:animLvl val="lvl"/>
          <dgm:resizeHandles val="exact"/>
        </dgm:presLayoutVars>
      </dgm:prSet>
      <dgm:spPr/>
    </dgm:pt>
    <dgm:pt modelId="{2B3D035B-95BE-1E48-8113-6E6EE6CD6616}" type="pres">
      <dgm:prSet presAssocID="{0C047F71-BF28-4CB5-A686-E4F0C4F05B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C57F74-750A-F441-AC63-B6379E555B6B}" type="pres">
      <dgm:prSet presAssocID="{0C047F71-BF28-4CB5-A686-E4F0C4F05B7F}" presName="childText" presStyleLbl="revTx" presStyleIdx="0" presStyleCnt="3">
        <dgm:presLayoutVars>
          <dgm:bulletEnabled val="1"/>
        </dgm:presLayoutVars>
      </dgm:prSet>
      <dgm:spPr/>
    </dgm:pt>
    <dgm:pt modelId="{FDF919C2-388E-784B-8CDD-3BDA6F3B396E}" type="pres">
      <dgm:prSet presAssocID="{92990830-5D23-47A2-B990-91DEEDDEB6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EBCB0A-9AE3-6A4D-91B3-8A79DA9DD679}" type="pres">
      <dgm:prSet presAssocID="{92990830-5D23-47A2-B990-91DEEDDEB6B5}" presName="childText" presStyleLbl="revTx" presStyleIdx="1" presStyleCnt="3">
        <dgm:presLayoutVars>
          <dgm:bulletEnabled val="1"/>
        </dgm:presLayoutVars>
      </dgm:prSet>
      <dgm:spPr/>
    </dgm:pt>
    <dgm:pt modelId="{E68C8B67-F66B-9C41-AEFA-2449D4E5FEC1}" type="pres">
      <dgm:prSet presAssocID="{864887A4-9CD3-4BB9-99CE-E1D621BE29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F42BA8-F443-124F-96C9-0F8A7E492CDC}" type="pres">
      <dgm:prSet presAssocID="{864887A4-9CD3-4BB9-99CE-E1D621BE290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E017E19-CF70-42E6-972A-085985A68768}" srcId="{1FFB3811-7DBA-4BD3-998F-F95F15593B52}" destId="{864887A4-9CD3-4BB9-99CE-E1D621BE290B}" srcOrd="2" destOrd="0" parTransId="{0F80E315-49D3-412C-B263-027E05B63853}" sibTransId="{F323514D-9047-4319-B1E8-FBBC47699C0B}"/>
    <dgm:cxn modelId="{51D29F3B-3B2D-3C42-9672-0298FAE5E3A3}" type="presOf" srcId="{7F33D583-983A-4E06-9278-CF5E9E513565}" destId="{0DC57F74-750A-F441-AC63-B6379E555B6B}" srcOrd="0" destOrd="0" presId="urn:microsoft.com/office/officeart/2005/8/layout/vList2"/>
    <dgm:cxn modelId="{54E1053D-EC15-40CF-B185-17A445C73203}" srcId="{F4FC1AA2-FF9F-46A5-BC29-523BB43AFAEB}" destId="{35ECCE5A-52C9-4BA6-BD1A-FA205AB95DE2}" srcOrd="0" destOrd="0" parTransId="{999C0E3A-2752-4D6B-BEA8-ED0ACD0693A2}" sibTransId="{B1AA592E-74FD-4A9B-B1A1-5F56C532E0BC}"/>
    <dgm:cxn modelId="{3F5DE840-D57A-1740-8C71-93F1D267C37E}" type="presOf" srcId="{C8A14F82-3569-44EF-AC0A-C88C489B4F82}" destId="{42EBCB0A-9AE3-6A4D-91B3-8A79DA9DD679}" srcOrd="0" destOrd="0" presId="urn:microsoft.com/office/officeart/2005/8/layout/vList2"/>
    <dgm:cxn modelId="{78320A55-2AB2-2C45-B3A2-B7700164A988}" type="presOf" srcId="{1FFB3811-7DBA-4BD3-998F-F95F15593B52}" destId="{DE1813B6-319B-E742-B053-7BC3993F6225}" srcOrd="0" destOrd="0" presId="urn:microsoft.com/office/officeart/2005/8/layout/vList2"/>
    <dgm:cxn modelId="{B95CED6C-24F1-4EC0-B7CD-32B04B2F6D23}" srcId="{92990830-5D23-47A2-B990-91DEEDDEB6B5}" destId="{C8A14F82-3569-44EF-AC0A-C88C489B4F82}" srcOrd="0" destOrd="0" parTransId="{3B2F439B-12A1-4680-ACE4-E5A17D14A480}" sibTransId="{6BD9836D-3A85-4664-840E-CFA6E62433FF}"/>
    <dgm:cxn modelId="{01B8A587-D2F2-CF49-86B6-BA8E9B6CFD74}" type="presOf" srcId="{E719E268-967C-4EC5-9035-BA8DDA6F4C8D}" destId="{0BF42BA8-F443-124F-96C9-0F8A7E492CDC}" srcOrd="0" destOrd="0" presId="urn:microsoft.com/office/officeart/2005/8/layout/vList2"/>
    <dgm:cxn modelId="{86E60E8D-21AA-4113-BB18-FCC867262675}" srcId="{1FFB3811-7DBA-4BD3-998F-F95F15593B52}" destId="{92990830-5D23-47A2-B990-91DEEDDEB6B5}" srcOrd="1" destOrd="0" parTransId="{B32FBC8C-85DE-4C9A-910C-EDEB3906AD5D}" sibTransId="{398CA117-CD6F-42A3-9244-EB05D10D1278}"/>
    <dgm:cxn modelId="{CD5FCB92-2FCB-499D-A4A1-7E3236E81CCB}" srcId="{864887A4-9CD3-4BB9-99CE-E1D621BE290B}" destId="{F4FC1AA2-FF9F-46A5-BC29-523BB43AFAEB}" srcOrd="1" destOrd="0" parTransId="{BF0A2664-6231-4FD2-933B-F78D5036D560}" sibTransId="{ED603964-7E83-497F-8602-4C453065C844}"/>
    <dgm:cxn modelId="{65A1A09A-645B-5548-84DE-9D672CA2F81B}" type="presOf" srcId="{35ECCE5A-52C9-4BA6-BD1A-FA205AB95DE2}" destId="{0BF42BA8-F443-124F-96C9-0F8A7E492CDC}" srcOrd="0" destOrd="2" presId="urn:microsoft.com/office/officeart/2005/8/layout/vList2"/>
    <dgm:cxn modelId="{B7CA049C-1F39-4335-97B4-3596A98A4109}" srcId="{0C047F71-BF28-4CB5-A686-E4F0C4F05B7F}" destId="{7F33D583-983A-4E06-9278-CF5E9E513565}" srcOrd="0" destOrd="0" parTransId="{FDFDEEF0-8E2D-4700-AAF0-E06283D0404B}" sibTransId="{956B5C7B-5E01-4093-B427-E1BD2283E8C7}"/>
    <dgm:cxn modelId="{9FEA14A6-EE37-7142-B72F-51D885917FD9}" type="presOf" srcId="{864887A4-9CD3-4BB9-99CE-E1D621BE290B}" destId="{E68C8B67-F66B-9C41-AEFA-2449D4E5FEC1}" srcOrd="0" destOrd="0" presId="urn:microsoft.com/office/officeart/2005/8/layout/vList2"/>
    <dgm:cxn modelId="{203486B4-7CA8-4DC2-9FFD-075099EDE8E1}" srcId="{1FFB3811-7DBA-4BD3-998F-F95F15593B52}" destId="{0C047F71-BF28-4CB5-A686-E4F0C4F05B7F}" srcOrd="0" destOrd="0" parTransId="{22D205B5-5E2D-48DA-8A15-DDA839FF57E6}" sibTransId="{47841354-10BD-4D31-A79E-FF997D6CD015}"/>
    <dgm:cxn modelId="{A773B0BE-B0F9-4321-85FA-D31673B9E3A8}" srcId="{F4FC1AA2-FF9F-46A5-BC29-523BB43AFAEB}" destId="{73C8A8D4-8B5D-466D-A7B0-524CC73358BB}" srcOrd="1" destOrd="0" parTransId="{D402C21A-8086-4BD5-B486-E95AF6E74E9D}" sibTransId="{0FD14A1F-9847-42A1-8908-F6BAF1A284A8}"/>
    <dgm:cxn modelId="{F46043C0-C2D4-3748-8693-E3997403214B}" type="presOf" srcId="{73C8A8D4-8B5D-466D-A7B0-524CC73358BB}" destId="{0BF42BA8-F443-124F-96C9-0F8A7E492CDC}" srcOrd="0" destOrd="3" presId="urn:microsoft.com/office/officeart/2005/8/layout/vList2"/>
    <dgm:cxn modelId="{F40A50C8-B664-294D-8398-775E65FE2E8F}" type="presOf" srcId="{0C047F71-BF28-4CB5-A686-E4F0C4F05B7F}" destId="{2B3D035B-95BE-1E48-8113-6E6EE6CD6616}" srcOrd="0" destOrd="0" presId="urn:microsoft.com/office/officeart/2005/8/layout/vList2"/>
    <dgm:cxn modelId="{E56FD2CB-FAD7-4BD4-8F0B-31BEF260C8DF}" srcId="{864887A4-9CD3-4BB9-99CE-E1D621BE290B}" destId="{E719E268-967C-4EC5-9035-BA8DDA6F4C8D}" srcOrd="0" destOrd="0" parTransId="{26FA8738-FC9B-4430-8766-64A835AEB1C4}" sibTransId="{5922935E-0685-416C-AB1D-54A5F73A9C7B}"/>
    <dgm:cxn modelId="{F2D980E6-1F10-D849-843F-2E7E7DBC7194}" type="presOf" srcId="{92990830-5D23-47A2-B990-91DEEDDEB6B5}" destId="{FDF919C2-388E-784B-8CDD-3BDA6F3B396E}" srcOrd="0" destOrd="0" presId="urn:microsoft.com/office/officeart/2005/8/layout/vList2"/>
    <dgm:cxn modelId="{738470F0-6825-7C4B-8537-0C51E71E70EE}" type="presOf" srcId="{F4FC1AA2-FF9F-46A5-BC29-523BB43AFAEB}" destId="{0BF42BA8-F443-124F-96C9-0F8A7E492CDC}" srcOrd="0" destOrd="1" presId="urn:microsoft.com/office/officeart/2005/8/layout/vList2"/>
    <dgm:cxn modelId="{63EB1584-BADF-8D4E-BE98-E1EC3764D5BC}" type="presParOf" srcId="{DE1813B6-319B-E742-B053-7BC3993F6225}" destId="{2B3D035B-95BE-1E48-8113-6E6EE6CD6616}" srcOrd="0" destOrd="0" presId="urn:microsoft.com/office/officeart/2005/8/layout/vList2"/>
    <dgm:cxn modelId="{1924104D-E893-2F48-8D2B-E1CBB250827C}" type="presParOf" srcId="{DE1813B6-319B-E742-B053-7BC3993F6225}" destId="{0DC57F74-750A-F441-AC63-B6379E555B6B}" srcOrd="1" destOrd="0" presId="urn:microsoft.com/office/officeart/2005/8/layout/vList2"/>
    <dgm:cxn modelId="{5771B585-0A8E-3945-BD8F-AA399DC08E57}" type="presParOf" srcId="{DE1813B6-319B-E742-B053-7BC3993F6225}" destId="{FDF919C2-388E-784B-8CDD-3BDA6F3B396E}" srcOrd="2" destOrd="0" presId="urn:microsoft.com/office/officeart/2005/8/layout/vList2"/>
    <dgm:cxn modelId="{B5FA8972-8922-2C4A-9309-C9964CBD521B}" type="presParOf" srcId="{DE1813B6-319B-E742-B053-7BC3993F6225}" destId="{42EBCB0A-9AE3-6A4D-91B3-8A79DA9DD679}" srcOrd="3" destOrd="0" presId="urn:microsoft.com/office/officeart/2005/8/layout/vList2"/>
    <dgm:cxn modelId="{D9B5C28C-9152-5348-9A78-8429558A9F88}" type="presParOf" srcId="{DE1813B6-319B-E742-B053-7BC3993F6225}" destId="{E68C8B67-F66B-9C41-AEFA-2449D4E5FEC1}" srcOrd="4" destOrd="0" presId="urn:microsoft.com/office/officeart/2005/8/layout/vList2"/>
    <dgm:cxn modelId="{B85B1282-B461-3843-A2AC-736A6C556727}" type="presParOf" srcId="{DE1813B6-319B-E742-B053-7BC3993F6225}" destId="{0BF42BA8-F443-124F-96C9-0F8A7E492C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E0DD1A-0F8B-4005-A906-6520320F0CCA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8F05697-6A92-48CC-B3D4-7AC5983C9068}">
      <dgm:prSet/>
      <dgm:spPr/>
      <dgm:t>
        <a:bodyPr/>
        <a:lstStyle/>
        <a:p>
          <a:r>
            <a:rPr lang="en-US"/>
            <a:t>Data on a storage device</a:t>
          </a:r>
        </a:p>
      </dgm:t>
    </dgm:pt>
    <dgm:pt modelId="{43B812AE-BBDA-4E5B-8EEB-7E75116DEB46}" type="parTrans" cxnId="{1452A810-9683-46E9-BC18-343A87B9F89E}">
      <dgm:prSet/>
      <dgm:spPr/>
      <dgm:t>
        <a:bodyPr/>
        <a:lstStyle/>
        <a:p>
          <a:endParaRPr lang="en-US"/>
        </a:p>
      </dgm:t>
    </dgm:pt>
    <dgm:pt modelId="{570B71A7-270B-4303-B501-B13651273810}" type="sibTrans" cxnId="{1452A810-9683-46E9-BC18-343A87B9F89E}">
      <dgm:prSet/>
      <dgm:spPr/>
      <dgm:t>
        <a:bodyPr/>
        <a:lstStyle/>
        <a:p>
          <a:endParaRPr lang="en-US"/>
        </a:p>
      </dgm:t>
    </dgm:pt>
    <dgm:pt modelId="{47C492C1-472C-41DD-940E-7DD35D6BE246}">
      <dgm:prSet/>
      <dgm:spPr/>
      <dgm:t>
        <a:bodyPr/>
        <a:lstStyle/>
        <a:p>
          <a:r>
            <a:rPr lang="en-US"/>
            <a:t>SSD, Hard Drive, CD-ROM, etc…</a:t>
          </a:r>
        </a:p>
      </dgm:t>
    </dgm:pt>
    <dgm:pt modelId="{861C943A-E036-4D66-ACCA-BBC287198153}" type="parTrans" cxnId="{5AECE458-E4F3-4083-AC22-DF420722D4EC}">
      <dgm:prSet/>
      <dgm:spPr/>
      <dgm:t>
        <a:bodyPr/>
        <a:lstStyle/>
        <a:p>
          <a:endParaRPr lang="en-US"/>
        </a:p>
      </dgm:t>
    </dgm:pt>
    <dgm:pt modelId="{6DDE3861-2C1C-4BEE-BE27-DE636F46DD3D}" type="sibTrans" cxnId="{5AECE458-E4F3-4083-AC22-DF420722D4EC}">
      <dgm:prSet/>
      <dgm:spPr/>
      <dgm:t>
        <a:bodyPr/>
        <a:lstStyle/>
        <a:p>
          <a:endParaRPr lang="en-US"/>
        </a:p>
      </dgm:t>
    </dgm:pt>
    <dgm:pt modelId="{E98F3E20-AAEE-4AB2-8DFC-D00F1765C7B3}">
      <dgm:prSet/>
      <dgm:spPr/>
      <dgm:t>
        <a:bodyPr/>
        <a:lstStyle/>
        <a:p>
          <a:r>
            <a:rPr lang="en-US"/>
            <a:t>Data Encryption</a:t>
          </a:r>
        </a:p>
      </dgm:t>
    </dgm:pt>
    <dgm:pt modelId="{8CC29496-FDC6-493C-8EBB-79BF74F14283}" type="parTrans" cxnId="{1A63CB99-52BF-4C7B-98FB-2596E010D2C5}">
      <dgm:prSet/>
      <dgm:spPr/>
      <dgm:t>
        <a:bodyPr/>
        <a:lstStyle/>
        <a:p>
          <a:endParaRPr lang="en-US"/>
        </a:p>
      </dgm:t>
    </dgm:pt>
    <dgm:pt modelId="{EE7FCA8B-AD4D-4E06-B8F9-7630C6E5F66A}" type="sibTrans" cxnId="{1A63CB99-52BF-4C7B-98FB-2596E010D2C5}">
      <dgm:prSet/>
      <dgm:spPr/>
      <dgm:t>
        <a:bodyPr/>
        <a:lstStyle/>
        <a:p>
          <a:endParaRPr lang="en-US"/>
        </a:p>
      </dgm:t>
    </dgm:pt>
    <dgm:pt modelId="{3F9D06D3-6A67-4EBD-966C-AA2B381F60A1}">
      <dgm:prSet/>
      <dgm:spPr/>
      <dgm:t>
        <a:bodyPr/>
        <a:lstStyle/>
        <a:p>
          <a:r>
            <a:rPr lang="en-US"/>
            <a:t>Encrypt the whole disk</a:t>
          </a:r>
        </a:p>
      </dgm:t>
    </dgm:pt>
    <dgm:pt modelId="{6873FA66-AA28-402C-B8B5-C9A562975886}" type="parTrans" cxnId="{CB292752-800B-4B27-9095-CCAABB851EE8}">
      <dgm:prSet/>
      <dgm:spPr/>
      <dgm:t>
        <a:bodyPr/>
        <a:lstStyle/>
        <a:p>
          <a:endParaRPr lang="en-US"/>
        </a:p>
      </dgm:t>
    </dgm:pt>
    <dgm:pt modelId="{FACB854E-0F72-4067-B969-CBA601C7DA67}" type="sibTrans" cxnId="{CB292752-800B-4B27-9095-CCAABB851EE8}">
      <dgm:prSet/>
      <dgm:spPr/>
      <dgm:t>
        <a:bodyPr/>
        <a:lstStyle/>
        <a:p>
          <a:endParaRPr lang="en-US"/>
        </a:p>
      </dgm:t>
    </dgm:pt>
    <dgm:pt modelId="{8B1D21EF-9BC9-4D21-A103-3A6B98AA2A50}">
      <dgm:prSet/>
      <dgm:spPr/>
      <dgm:t>
        <a:bodyPr/>
        <a:lstStyle/>
        <a:p>
          <a:r>
            <a:rPr lang="en-US"/>
            <a:t>Database encryption</a:t>
          </a:r>
        </a:p>
      </dgm:t>
    </dgm:pt>
    <dgm:pt modelId="{91DE54DF-5570-41C8-8985-828929B569E8}" type="parTrans" cxnId="{86EC9A90-2172-4583-8367-FE9A25B1EBC9}">
      <dgm:prSet/>
      <dgm:spPr/>
      <dgm:t>
        <a:bodyPr/>
        <a:lstStyle/>
        <a:p>
          <a:endParaRPr lang="en-US"/>
        </a:p>
      </dgm:t>
    </dgm:pt>
    <dgm:pt modelId="{ABF3E43A-8D9B-4ACF-A30C-D907D5FAB015}" type="sibTrans" cxnId="{86EC9A90-2172-4583-8367-FE9A25B1EBC9}">
      <dgm:prSet/>
      <dgm:spPr/>
      <dgm:t>
        <a:bodyPr/>
        <a:lstStyle/>
        <a:p>
          <a:endParaRPr lang="en-US"/>
        </a:p>
      </dgm:t>
    </dgm:pt>
    <dgm:pt modelId="{6005096F-1C3D-4E6E-A902-E28D77DE9D8C}">
      <dgm:prSet/>
      <dgm:spPr/>
      <dgm:t>
        <a:bodyPr/>
        <a:lstStyle/>
        <a:p>
          <a:r>
            <a:rPr lang="en-US"/>
            <a:t>Encrypt individual files or folders</a:t>
          </a:r>
        </a:p>
      </dgm:t>
    </dgm:pt>
    <dgm:pt modelId="{4BD3EED6-32F4-4D6E-B88B-C5D2A59A4177}" type="parTrans" cxnId="{B400EC39-A7FA-46F2-A20A-E4E61628BC15}">
      <dgm:prSet/>
      <dgm:spPr/>
      <dgm:t>
        <a:bodyPr/>
        <a:lstStyle/>
        <a:p>
          <a:endParaRPr lang="en-US"/>
        </a:p>
      </dgm:t>
    </dgm:pt>
    <dgm:pt modelId="{024766C4-31E4-46FB-919C-B39A4234CA32}" type="sibTrans" cxnId="{B400EC39-A7FA-46F2-A20A-E4E61628BC15}">
      <dgm:prSet/>
      <dgm:spPr/>
      <dgm:t>
        <a:bodyPr/>
        <a:lstStyle/>
        <a:p>
          <a:endParaRPr lang="en-US"/>
        </a:p>
      </dgm:t>
    </dgm:pt>
    <dgm:pt modelId="{46A9820E-01C3-4DD3-A79F-FC116FA732D8}">
      <dgm:prSet/>
      <dgm:spPr/>
      <dgm:t>
        <a:bodyPr/>
        <a:lstStyle/>
        <a:p>
          <a:r>
            <a:rPr lang="en-US"/>
            <a:t>Apply permissions</a:t>
          </a:r>
        </a:p>
      </dgm:t>
    </dgm:pt>
    <dgm:pt modelId="{F1E334B8-226C-42A5-BDBF-8D4456A2701F}" type="parTrans" cxnId="{921F5C81-3067-423B-BF4E-2DFA5619BB6C}">
      <dgm:prSet/>
      <dgm:spPr/>
      <dgm:t>
        <a:bodyPr/>
        <a:lstStyle/>
        <a:p>
          <a:endParaRPr lang="en-US"/>
        </a:p>
      </dgm:t>
    </dgm:pt>
    <dgm:pt modelId="{EDC68860-3EC7-427C-87AB-ACD8B3B2ADD7}" type="sibTrans" cxnId="{921F5C81-3067-423B-BF4E-2DFA5619BB6C}">
      <dgm:prSet/>
      <dgm:spPr/>
      <dgm:t>
        <a:bodyPr/>
        <a:lstStyle/>
        <a:p>
          <a:endParaRPr lang="en-US"/>
        </a:p>
      </dgm:t>
    </dgm:pt>
    <dgm:pt modelId="{AE9A6B68-74DA-4776-BFAE-066688F6C81C}">
      <dgm:prSet/>
      <dgm:spPr/>
      <dgm:t>
        <a:bodyPr/>
        <a:lstStyle/>
        <a:p>
          <a:r>
            <a:rPr lang="en-US"/>
            <a:t>Authorize who can access what/which data</a:t>
          </a:r>
        </a:p>
      </dgm:t>
    </dgm:pt>
    <dgm:pt modelId="{987C05A5-AA20-45C3-AAB9-EF0DCBB1152C}" type="parTrans" cxnId="{31E49760-DED4-4E26-A828-3496D743F5A7}">
      <dgm:prSet/>
      <dgm:spPr/>
      <dgm:t>
        <a:bodyPr/>
        <a:lstStyle/>
        <a:p>
          <a:endParaRPr lang="en-US"/>
        </a:p>
      </dgm:t>
    </dgm:pt>
    <dgm:pt modelId="{F84FB56C-7547-43D5-8623-BE8DE2283B14}" type="sibTrans" cxnId="{31E49760-DED4-4E26-A828-3496D743F5A7}">
      <dgm:prSet/>
      <dgm:spPr/>
      <dgm:t>
        <a:bodyPr/>
        <a:lstStyle/>
        <a:p>
          <a:endParaRPr lang="en-US"/>
        </a:p>
      </dgm:t>
    </dgm:pt>
    <dgm:pt modelId="{6C7D948D-CDA8-AD4B-B393-0CF59BAAA277}" type="pres">
      <dgm:prSet presAssocID="{1DE0DD1A-0F8B-4005-A906-6520320F0CCA}" presName="linear" presStyleCnt="0">
        <dgm:presLayoutVars>
          <dgm:dir/>
          <dgm:animLvl val="lvl"/>
          <dgm:resizeHandles val="exact"/>
        </dgm:presLayoutVars>
      </dgm:prSet>
      <dgm:spPr/>
    </dgm:pt>
    <dgm:pt modelId="{D1C256E4-9DB8-9A48-B0ED-0358D8AD4057}" type="pres">
      <dgm:prSet presAssocID="{B8F05697-6A92-48CC-B3D4-7AC5983C9068}" presName="parentLin" presStyleCnt="0"/>
      <dgm:spPr/>
    </dgm:pt>
    <dgm:pt modelId="{577A81DE-01B2-B346-9C56-0B9F65E804BB}" type="pres">
      <dgm:prSet presAssocID="{B8F05697-6A92-48CC-B3D4-7AC5983C9068}" presName="parentLeftMargin" presStyleLbl="node1" presStyleIdx="0" presStyleCnt="3"/>
      <dgm:spPr/>
    </dgm:pt>
    <dgm:pt modelId="{1D4FBA68-FCB1-244F-BEFE-ABDC93070991}" type="pres">
      <dgm:prSet presAssocID="{B8F05697-6A92-48CC-B3D4-7AC5983C90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5A6A2D-5C89-D241-8F25-97EF51282F51}" type="pres">
      <dgm:prSet presAssocID="{B8F05697-6A92-48CC-B3D4-7AC5983C9068}" presName="negativeSpace" presStyleCnt="0"/>
      <dgm:spPr/>
    </dgm:pt>
    <dgm:pt modelId="{3A87EB8E-1DCE-0B43-97A2-26E4DC11787B}" type="pres">
      <dgm:prSet presAssocID="{B8F05697-6A92-48CC-B3D4-7AC5983C9068}" presName="childText" presStyleLbl="conFgAcc1" presStyleIdx="0" presStyleCnt="3">
        <dgm:presLayoutVars>
          <dgm:bulletEnabled val="1"/>
        </dgm:presLayoutVars>
      </dgm:prSet>
      <dgm:spPr/>
    </dgm:pt>
    <dgm:pt modelId="{EBADCBDC-91B7-4B4A-959F-A5032E501022}" type="pres">
      <dgm:prSet presAssocID="{570B71A7-270B-4303-B501-B13651273810}" presName="spaceBetweenRectangles" presStyleCnt="0"/>
      <dgm:spPr/>
    </dgm:pt>
    <dgm:pt modelId="{BB486C2E-EC00-D44D-9F3B-9D08D3F99B26}" type="pres">
      <dgm:prSet presAssocID="{E98F3E20-AAEE-4AB2-8DFC-D00F1765C7B3}" presName="parentLin" presStyleCnt="0"/>
      <dgm:spPr/>
    </dgm:pt>
    <dgm:pt modelId="{A707EAF1-D4DD-3F41-8A15-C6F111841F86}" type="pres">
      <dgm:prSet presAssocID="{E98F3E20-AAEE-4AB2-8DFC-D00F1765C7B3}" presName="parentLeftMargin" presStyleLbl="node1" presStyleIdx="0" presStyleCnt="3"/>
      <dgm:spPr/>
    </dgm:pt>
    <dgm:pt modelId="{5D3DF945-4B72-EB40-A299-C58A80E242A6}" type="pres">
      <dgm:prSet presAssocID="{E98F3E20-AAEE-4AB2-8DFC-D00F1765C7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077B1C-D3CB-A44B-98A5-CA94B5C9698D}" type="pres">
      <dgm:prSet presAssocID="{E98F3E20-AAEE-4AB2-8DFC-D00F1765C7B3}" presName="negativeSpace" presStyleCnt="0"/>
      <dgm:spPr/>
    </dgm:pt>
    <dgm:pt modelId="{AC3A9CFD-98D3-EB4C-BD39-B999EF2AAF44}" type="pres">
      <dgm:prSet presAssocID="{E98F3E20-AAEE-4AB2-8DFC-D00F1765C7B3}" presName="childText" presStyleLbl="conFgAcc1" presStyleIdx="1" presStyleCnt="3">
        <dgm:presLayoutVars>
          <dgm:bulletEnabled val="1"/>
        </dgm:presLayoutVars>
      </dgm:prSet>
      <dgm:spPr/>
    </dgm:pt>
    <dgm:pt modelId="{D8A5633B-9B50-1644-8F40-6FD35807EA22}" type="pres">
      <dgm:prSet presAssocID="{EE7FCA8B-AD4D-4E06-B8F9-7630C6E5F66A}" presName="spaceBetweenRectangles" presStyleCnt="0"/>
      <dgm:spPr/>
    </dgm:pt>
    <dgm:pt modelId="{873FF79F-22FE-F34A-A8F4-19B303707E28}" type="pres">
      <dgm:prSet presAssocID="{46A9820E-01C3-4DD3-A79F-FC116FA732D8}" presName="parentLin" presStyleCnt="0"/>
      <dgm:spPr/>
    </dgm:pt>
    <dgm:pt modelId="{6C152513-2922-714A-A654-9FE39EC018D4}" type="pres">
      <dgm:prSet presAssocID="{46A9820E-01C3-4DD3-A79F-FC116FA732D8}" presName="parentLeftMargin" presStyleLbl="node1" presStyleIdx="1" presStyleCnt="3"/>
      <dgm:spPr/>
    </dgm:pt>
    <dgm:pt modelId="{630E110D-65E5-C640-9C8A-C9776B18489B}" type="pres">
      <dgm:prSet presAssocID="{46A9820E-01C3-4DD3-A79F-FC116FA732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C38B5E9-76BF-D848-8484-D7AA576FEC67}" type="pres">
      <dgm:prSet presAssocID="{46A9820E-01C3-4DD3-A79F-FC116FA732D8}" presName="negativeSpace" presStyleCnt="0"/>
      <dgm:spPr/>
    </dgm:pt>
    <dgm:pt modelId="{DD7D7FAB-279B-674D-9A7C-AC7091812971}" type="pres">
      <dgm:prSet presAssocID="{46A9820E-01C3-4DD3-A79F-FC116FA732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4516501-1FE0-E546-AA64-D664A4A1DA4F}" type="presOf" srcId="{8B1D21EF-9BC9-4D21-A103-3A6B98AA2A50}" destId="{AC3A9CFD-98D3-EB4C-BD39-B999EF2AAF44}" srcOrd="0" destOrd="1" presId="urn:microsoft.com/office/officeart/2005/8/layout/list1"/>
    <dgm:cxn modelId="{1452A810-9683-46E9-BC18-343A87B9F89E}" srcId="{1DE0DD1A-0F8B-4005-A906-6520320F0CCA}" destId="{B8F05697-6A92-48CC-B3D4-7AC5983C9068}" srcOrd="0" destOrd="0" parTransId="{43B812AE-BBDA-4E5B-8EEB-7E75116DEB46}" sibTransId="{570B71A7-270B-4303-B501-B13651273810}"/>
    <dgm:cxn modelId="{E326D410-CD05-3D4B-81BF-1780C611A1B0}" type="presOf" srcId="{3F9D06D3-6A67-4EBD-966C-AA2B381F60A1}" destId="{AC3A9CFD-98D3-EB4C-BD39-B999EF2AAF44}" srcOrd="0" destOrd="0" presId="urn:microsoft.com/office/officeart/2005/8/layout/list1"/>
    <dgm:cxn modelId="{6C461E20-F9B1-CF41-8123-EEF2680F6ADC}" type="presOf" srcId="{B8F05697-6A92-48CC-B3D4-7AC5983C9068}" destId="{577A81DE-01B2-B346-9C56-0B9F65E804BB}" srcOrd="0" destOrd="0" presId="urn:microsoft.com/office/officeart/2005/8/layout/list1"/>
    <dgm:cxn modelId="{DACA6322-27C7-F54E-BAFB-DBEA82975646}" type="presOf" srcId="{6005096F-1C3D-4E6E-A902-E28D77DE9D8C}" destId="{AC3A9CFD-98D3-EB4C-BD39-B999EF2AAF44}" srcOrd="0" destOrd="2" presId="urn:microsoft.com/office/officeart/2005/8/layout/list1"/>
    <dgm:cxn modelId="{D7067933-0852-5F49-954D-17103F98B0D8}" type="presOf" srcId="{E98F3E20-AAEE-4AB2-8DFC-D00F1765C7B3}" destId="{5D3DF945-4B72-EB40-A299-C58A80E242A6}" srcOrd="1" destOrd="0" presId="urn:microsoft.com/office/officeart/2005/8/layout/list1"/>
    <dgm:cxn modelId="{B400EC39-A7FA-46F2-A20A-E4E61628BC15}" srcId="{E98F3E20-AAEE-4AB2-8DFC-D00F1765C7B3}" destId="{6005096F-1C3D-4E6E-A902-E28D77DE9D8C}" srcOrd="2" destOrd="0" parTransId="{4BD3EED6-32F4-4D6E-B88B-C5D2A59A4177}" sibTransId="{024766C4-31E4-46FB-919C-B39A4234CA32}"/>
    <dgm:cxn modelId="{CB292752-800B-4B27-9095-CCAABB851EE8}" srcId="{E98F3E20-AAEE-4AB2-8DFC-D00F1765C7B3}" destId="{3F9D06D3-6A67-4EBD-966C-AA2B381F60A1}" srcOrd="0" destOrd="0" parTransId="{6873FA66-AA28-402C-B8B5-C9A562975886}" sibTransId="{FACB854E-0F72-4067-B969-CBA601C7DA67}"/>
    <dgm:cxn modelId="{5AECE458-E4F3-4083-AC22-DF420722D4EC}" srcId="{B8F05697-6A92-48CC-B3D4-7AC5983C9068}" destId="{47C492C1-472C-41DD-940E-7DD35D6BE246}" srcOrd="0" destOrd="0" parTransId="{861C943A-E036-4D66-ACCA-BBC287198153}" sibTransId="{6DDE3861-2C1C-4BEE-BE27-DE636F46DD3D}"/>
    <dgm:cxn modelId="{31E49760-DED4-4E26-A828-3496D743F5A7}" srcId="{46A9820E-01C3-4DD3-A79F-FC116FA732D8}" destId="{AE9A6B68-74DA-4776-BFAE-066688F6C81C}" srcOrd="0" destOrd="0" parTransId="{987C05A5-AA20-45C3-AAB9-EF0DCBB1152C}" sibTransId="{F84FB56C-7547-43D5-8623-BE8DE2283B14}"/>
    <dgm:cxn modelId="{6B82306C-9A3F-F64A-BB78-EB1E56D0B46A}" type="presOf" srcId="{B8F05697-6A92-48CC-B3D4-7AC5983C9068}" destId="{1D4FBA68-FCB1-244F-BEFE-ABDC93070991}" srcOrd="1" destOrd="0" presId="urn:microsoft.com/office/officeart/2005/8/layout/list1"/>
    <dgm:cxn modelId="{921F5C81-3067-423B-BF4E-2DFA5619BB6C}" srcId="{1DE0DD1A-0F8B-4005-A906-6520320F0CCA}" destId="{46A9820E-01C3-4DD3-A79F-FC116FA732D8}" srcOrd="2" destOrd="0" parTransId="{F1E334B8-226C-42A5-BDBF-8D4456A2701F}" sibTransId="{EDC68860-3EC7-427C-87AB-ACD8B3B2ADD7}"/>
    <dgm:cxn modelId="{86EC9A90-2172-4583-8367-FE9A25B1EBC9}" srcId="{E98F3E20-AAEE-4AB2-8DFC-D00F1765C7B3}" destId="{8B1D21EF-9BC9-4D21-A103-3A6B98AA2A50}" srcOrd="1" destOrd="0" parTransId="{91DE54DF-5570-41C8-8985-828929B569E8}" sibTransId="{ABF3E43A-8D9B-4ACF-A30C-D907D5FAB015}"/>
    <dgm:cxn modelId="{1A63CB99-52BF-4C7B-98FB-2596E010D2C5}" srcId="{1DE0DD1A-0F8B-4005-A906-6520320F0CCA}" destId="{E98F3E20-AAEE-4AB2-8DFC-D00F1765C7B3}" srcOrd="1" destOrd="0" parTransId="{8CC29496-FDC6-493C-8EBB-79BF74F14283}" sibTransId="{EE7FCA8B-AD4D-4E06-B8F9-7630C6E5F66A}"/>
    <dgm:cxn modelId="{2E20FDBF-A45A-484E-90D4-5CF3C668CD05}" type="presOf" srcId="{47C492C1-472C-41DD-940E-7DD35D6BE246}" destId="{3A87EB8E-1DCE-0B43-97A2-26E4DC11787B}" srcOrd="0" destOrd="0" presId="urn:microsoft.com/office/officeart/2005/8/layout/list1"/>
    <dgm:cxn modelId="{52BFC3CD-D746-4949-A9B3-805473AD59E3}" type="presOf" srcId="{1DE0DD1A-0F8B-4005-A906-6520320F0CCA}" destId="{6C7D948D-CDA8-AD4B-B393-0CF59BAAA277}" srcOrd="0" destOrd="0" presId="urn:microsoft.com/office/officeart/2005/8/layout/list1"/>
    <dgm:cxn modelId="{0A632FD5-5BF1-8C48-8A49-61A52B98A7EF}" type="presOf" srcId="{46A9820E-01C3-4DD3-A79F-FC116FA732D8}" destId="{6C152513-2922-714A-A654-9FE39EC018D4}" srcOrd="0" destOrd="0" presId="urn:microsoft.com/office/officeart/2005/8/layout/list1"/>
    <dgm:cxn modelId="{641064E0-2B0C-5E4D-97CE-CA33C1D45E00}" type="presOf" srcId="{AE9A6B68-74DA-4776-BFAE-066688F6C81C}" destId="{DD7D7FAB-279B-674D-9A7C-AC7091812971}" srcOrd="0" destOrd="0" presId="urn:microsoft.com/office/officeart/2005/8/layout/list1"/>
    <dgm:cxn modelId="{542EE5E8-D684-E440-99CE-87A4271357DB}" type="presOf" srcId="{E98F3E20-AAEE-4AB2-8DFC-D00F1765C7B3}" destId="{A707EAF1-D4DD-3F41-8A15-C6F111841F86}" srcOrd="0" destOrd="0" presId="urn:microsoft.com/office/officeart/2005/8/layout/list1"/>
    <dgm:cxn modelId="{DC1C1DFF-6609-8E43-AE77-A973436EF436}" type="presOf" srcId="{46A9820E-01C3-4DD3-A79F-FC116FA732D8}" destId="{630E110D-65E5-C640-9C8A-C9776B18489B}" srcOrd="1" destOrd="0" presId="urn:microsoft.com/office/officeart/2005/8/layout/list1"/>
    <dgm:cxn modelId="{EFD1AB8B-E12F-0E4F-914E-3B32DF645CF6}" type="presParOf" srcId="{6C7D948D-CDA8-AD4B-B393-0CF59BAAA277}" destId="{D1C256E4-9DB8-9A48-B0ED-0358D8AD4057}" srcOrd="0" destOrd="0" presId="urn:microsoft.com/office/officeart/2005/8/layout/list1"/>
    <dgm:cxn modelId="{AE557030-8E11-694F-AC6E-A3607FBDB146}" type="presParOf" srcId="{D1C256E4-9DB8-9A48-B0ED-0358D8AD4057}" destId="{577A81DE-01B2-B346-9C56-0B9F65E804BB}" srcOrd="0" destOrd="0" presId="urn:microsoft.com/office/officeart/2005/8/layout/list1"/>
    <dgm:cxn modelId="{A71F7E05-6C5C-9640-B8CF-421F2330C969}" type="presParOf" srcId="{D1C256E4-9DB8-9A48-B0ED-0358D8AD4057}" destId="{1D4FBA68-FCB1-244F-BEFE-ABDC93070991}" srcOrd="1" destOrd="0" presId="urn:microsoft.com/office/officeart/2005/8/layout/list1"/>
    <dgm:cxn modelId="{64301000-482D-224F-AEB1-D8AB651552F3}" type="presParOf" srcId="{6C7D948D-CDA8-AD4B-B393-0CF59BAAA277}" destId="{5F5A6A2D-5C89-D241-8F25-97EF51282F51}" srcOrd="1" destOrd="0" presId="urn:microsoft.com/office/officeart/2005/8/layout/list1"/>
    <dgm:cxn modelId="{D1013B68-9AE7-CB4E-B5EF-2F8FEAA4136D}" type="presParOf" srcId="{6C7D948D-CDA8-AD4B-B393-0CF59BAAA277}" destId="{3A87EB8E-1DCE-0B43-97A2-26E4DC11787B}" srcOrd="2" destOrd="0" presId="urn:microsoft.com/office/officeart/2005/8/layout/list1"/>
    <dgm:cxn modelId="{F493CED6-5135-354E-8C02-BD39AE3C8EDF}" type="presParOf" srcId="{6C7D948D-CDA8-AD4B-B393-0CF59BAAA277}" destId="{EBADCBDC-91B7-4B4A-959F-A5032E501022}" srcOrd="3" destOrd="0" presId="urn:microsoft.com/office/officeart/2005/8/layout/list1"/>
    <dgm:cxn modelId="{E758C1F9-D833-F54C-81AB-BC5750C9B6EF}" type="presParOf" srcId="{6C7D948D-CDA8-AD4B-B393-0CF59BAAA277}" destId="{BB486C2E-EC00-D44D-9F3B-9D08D3F99B26}" srcOrd="4" destOrd="0" presId="urn:microsoft.com/office/officeart/2005/8/layout/list1"/>
    <dgm:cxn modelId="{6BD06C29-23D5-BC48-A45E-814E77EC4EC8}" type="presParOf" srcId="{BB486C2E-EC00-D44D-9F3B-9D08D3F99B26}" destId="{A707EAF1-D4DD-3F41-8A15-C6F111841F86}" srcOrd="0" destOrd="0" presId="urn:microsoft.com/office/officeart/2005/8/layout/list1"/>
    <dgm:cxn modelId="{DD4CE2EC-CF89-B24D-973B-A602A5C8E076}" type="presParOf" srcId="{BB486C2E-EC00-D44D-9F3B-9D08D3F99B26}" destId="{5D3DF945-4B72-EB40-A299-C58A80E242A6}" srcOrd="1" destOrd="0" presId="urn:microsoft.com/office/officeart/2005/8/layout/list1"/>
    <dgm:cxn modelId="{F13003E0-27AC-E24F-877C-88A1EFC90EA3}" type="presParOf" srcId="{6C7D948D-CDA8-AD4B-B393-0CF59BAAA277}" destId="{2F077B1C-D3CB-A44B-98A5-CA94B5C9698D}" srcOrd="5" destOrd="0" presId="urn:microsoft.com/office/officeart/2005/8/layout/list1"/>
    <dgm:cxn modelId="{ECBD691B-AE4D-CA4F-A71E-A8E564AC59B8}" type="presParOf" srcId="{6C7D948D-CDA8-AD4B-B393-0CF59BAAA277}" destId="{AC3A9CFD-98D3-EB4C-BD39-B999EF2AAF44}" srcOrd="6" destOrd="0" presId="urn:microsoft.com/office/officeart/2005/8/layout/list1"/>
    <dgm:cxn modelId="{F947AF95-26BD-B449-B46D-2EC2C5AF5E8C}" type="presParOf" srcId="{6C7D948D-CDA8-AD4B-B393-0CF59BAAA277}" destId="{D8A5633B-9B50-1644-8F40-6FD35807EA22}" srcOrd="7" destOrd="0" presId="urn:microsoft.com/office/officeart/2005/8/layout/list1"/>
    <dgm:cxn modelId="{BBD5D74C-98EF-4849-8099-37AF36BD67C7}" type="presParOf" srcId="{6C7D948D-CDA8-AD4B-B393-0CF59BAAA277}" destId="{873FF79F-22FE-F34A-A8F4-19B303707E28}" srcOrd="8" destOrd="0" presId="urn:microsoft.com/office/officeart/2005/8/layout/list1"/>
    <dgm:cxn modelId="{4960B55F-F286-9844-93A6-A73DDDB93975}" type="presParOf" srcId="{873FF79F-22FE-F34A-A8F4-19B303707E28}" destId="{6C152513-2922-714A-A654-9FE39EC018D4}" srcOrd="0" destOrd="0" presId="urn:microsoft.com/office/officeart/2005/8/layout/list1"/>
    <dgm:cxn modelId="{04C4B076-9581-3346-8BBA-E0F4D48D6A5F}" type="presParOf" srcId="{873FF79F-22FE-F34A-A8F4-19B303707E28}" destId="{630E110D-65E5-C640-9C8A-C9776B18489B}" srcOrd="1" destOrd="0" presId="urn:microsoft.com/office/officeart/2005/8/layout/list1"/>
    <dgm:cxn modelId="{5E36467A-461E-7D48-9FBA-87BD4861B899}" type="presParOf" srcId="{6C7D948D-CDA8-AD4B-B393-0CF59BAAA277}" destId="{4C38B5E9-76BF-D848-8484-D7AA576FEC67}" srcOrd="9" destOrd="0" presId="urn:microsoft.com/office/officeart/2005/8/layout/list1"/>
    <dgm:cxn modelId="{996573AA-870F-B944-B32F-83219CD1D16E}" type="presParOf" srcId="{6C7D948D-CDA8-AD4B-B393-0CF59BAAA277}" destId="{DD7D7FAB-279B-674D-9A7C-AC70918129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D035B-95BE-1E48-8113-6E6EE6CD6616}">
      <dsp:nvSpPr>
        <dsp:cNvPr id="0" name=""/>
        <dsp:cNvSpPr/>
      </dsp:nvSpPr>
      <dsp:spPr>
        <a:xfrm>
          <a:off x="0" y="49248"/>
          <a:ext cx="4366325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that is currently being transmitted over a network</a:t>
          </a:r>
        </a:p>
      </dsp:txBody>
      <dsp:txXfrm>
        <a:off x="45235" y="94483"/>
        <a:ext cx="4275855" cy="836169"/>
      </dsp:txXfrm>
    </dsp:sp>
    <dsp:sp modelId="{0DC57F74-750A-F441-AC63-B6379E555B6B}">
      <dsp:nvSpPr>
        <dsp:cNvPr id="0" name=""/>
        <dsp:cNvSpPr/>
      </dsp:nvSpPr>
      <dsp:spPr>
        <a:xfrm>
          <a:off x="0" y="975888"/>
          <a:ext cx="436632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Can also be referred to as data in-motion</a:t>
          </a:r>
        </a:p>
      </dsp:txBody>
      <dsp:txXfrm>
        <a:off x="0" y="975888"/>
        <a:ext cx="4366325" cy="571320"/>
      </dsp:txXfrm>
    </dsp:sp>
    <dsp:sp modelId="{FDF919C2-388E-784B-8CDD-3BDA6F3B396E}">
      <dsp:nvSpPr>
        <dsp:cNvPr id="0" name=""/>
        <dsp:cNvSpPr/>
      </dsp:nvSpPr>
      <dsp:spPr>
        <a:xfrm>
          <a:off x="0" y="1547208"/>
          <a:ext cx="4366325" cy="926639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Low protection</a:t>
          </a:r>
        </a:p>
      </dsp:txBody>
      <dsp:txXfrm>
        <a:off x="45235" y="1592443"/>
        <a:ext cx="4275855" cy="836169"/>
      </dsp:txXfrm>
    </dsp:sp>
    <dsp:sp modelId="{42EBCB0A-9AE3-6A4D-91B3-8A79DA9DD679}">
      <dsp:nvSpPr>
        <dsp:cNvPr id="0" name=""/>
        <dsp:cNvSpPr/>
      </dsp:nvSpPr>
      <dsp:spPr>
        <a:xfrm>
          <a:off x="0" y="2473848"/>
          <a:ext cx="436632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Touches many different switches, routers, etc…</a:t>
          </a:r>
        </a:p>
      </dsp:txBody>
      <dsp:txXfrm>
        <a:off x="0" y="2473848"/>
        <a:ext cx="4366325" cy="571320"/>
      </dsp:txXfrm>
    </dsp:sp>
    <dsp:sp modelId="{E68C8B67-F66B-9C41-AEFA-2449D4E5FEC1}">
      <dsp:nvSpPr>
        <dsp:cNvPr id="0" name=""/>
        <dsp:cNvSpPr/>
      </dsp:nvSpPr>
      <dsp:spPr>
        <a:xfrm>
          <a:off x="0" y="3045168"/>
          <a:ext cx="4366325" cy="926639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Protection</a:t>
          </a:r>
        </a:p>
      </dsp:txBody>
      <dsp:txXfrm>
        <a:off x="45235" y="3090403"/>
        <a:ext cx="4275855" cy="836169"/>
      </dsp:txXfrm>
    </dsp:sp>
    <dsp:sp modelId="{0BF42BA8-F443-124F-96C9-0F8A7E492CDC}">
      <dsp:nvSpPr>
        <dsp:cNvPr id="0" name=""/>
        <dsp:cNvSpPr/>
      </dsp:nvSpPr>
      <dsp:spPr>
        <a:xfrm>
          <a:off x="0" y="3971808"/>
          <a:ext cx="4366325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Firewall, IPS, etc….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Transportation encryption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TLS (Transport Layer Security)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Ipsec (Internet Protocol Security)</a:t>
          </a:r>
        </a:p>
      </dsp:txBody>
      <dsp:txXfrm>
        <a:off x="0" y="3971808"/>
        <a:ext cx="4366325" cy="1266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7EB8E-1DCE-0B43-97A2-26E4DC11787B}">
      <dsp:nvSpPr>
        <dsp:cNvPr id="0" name=""/>
        <dsp:cNvSpPr/>
      </dsp:nvSpPr>
      <dsp:spPr>
        <a:xfrm>
          <a:off x="0" y="530816"/>
          <a:ext cx="436632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395732" rIns="338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SSD, Hard Drive, CD-ROM, etc…</a:t>
          </a:r>
        </a:p>
      </dsp:txBody>
      <dsp:txXfrm>
        <a:off x="0" y="530816"/>
        <a:ext cx="4366325" cy="1047375"/>
      </dsp:txXfrm>
    </dsp:sp>
    <dsp:sp modelId="{1D4FBA68-FCB1-244F-BEFE-ABDC93070991}">
      <dsp:nvSpPr>
        <dsp:cNvPr id="0" name=""/>
        <dsp:cNvSpPr/>
      </dsp:nvSpPr>
      <dsp:spPr>
        <a:xfrm>
          <a:off x="218316" y="250376"/>
          <a:ext cx="305642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on a storage device</a:t>
          </a:r>
        </a:p>
      </dsp:txBody>
      <dsp:txXfrm>
        <a:off x="245696" y="277756"/>
        <a:ext cx="3001667" cy="506120"/>
      </dsp:txXfrm>
    </dsp:sp>
    <dsp:sp modelId="{AC3A9CFD-98D3-EB4C-BD39-B999EF2AAF44}">
      <dsp:nvSpPr>
        <dsp:cNvPr id="0" name=""/>
        <dsp:cNvSpPr/>
      </dsp:nvSpPr>
      <dsp:spPr>
        <a:xfrm>
          <a:off x="0" y="1961231"/>
          <a:ext cx="4366325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395732" rIns="338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Encrypt the whole disk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Database encryption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Encrypt individual files or folders</a:t>
          </a:r>
        </a:p>
      </dsp:txBody>
      <dsp:txXfrm>
        <a:off x="0" y="1961231"/>
        <a:ext cx="4366325" cy="1645875"/>
      </dsp:txXfrm>
    </dsp:sp>
    <dsp:sp modelId="{5D3DF945-4B72-EB40-A299-C58A80E242A6}">
      <dsp:nvSpPr>
        <dsp:cNvPr id="0" name=""/>
        <dsp:cNvSpPr/>
      </dsp:nvSpPr>
      <dsp:spPr>
        <a:xfrm>
          <a:off x="218316" y="1680791"/>
          <a:ext cx="305642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Encryption</a:t>
          </a:r>
        </a:p>
      </dsp:txBody>
      <dsp:txXfrm>
        <a:off x="245696" y="1708171"/>
        <a:ext cx="3001667" cy="506120"/>
      </dsp:txXfrm>
    </dsp:sp>
    <dsp:sp modelId="{DD7D7FAB-279B-674D-9A7C-AC7091812971}">
      <dsp:nvSpPr>
        <dsp:cNvPr id="0" name=""/>
        <dsp:cNvSpPr/>
      </dsp:nvSpPr>
      <dsp:spPr>
        <a:xfrm>
          <a:off x="0" y="3990146"/>
          <a:ext cx="436632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395732" rIns="338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Authorize who can access what/which data</a:t>
          </a:r>
        </a:p>
      </dsp:txBody>
      <dsp:txXfrm>
        <a:off x="0" y="3990146"/>
        <a:ext cx="4366325" cy="1047375"/>
      </dsp:txXfrm>
    </dsp:sp>
    <dsp:sp modelId="{630E110D-65E5-C640-9C8A-C9776B18489B}">
      <dsp:nvSpPr>
        <dsp:cNvPr id="0" name=""/>
        <dsp:cNvSpPr/>
      </dsp:nvSpPr>
      <dsp:spPr>
        <a:xfrm>
          <a:off x="218316" y="3709706"/>
          <a:ext cx="305642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permissions</a:t>
          </a:r>
        </a:p>
      </dsp:txBody>
      <dsp:txXfrm>
        <a:off x="245696" y="3737086"/>
        <a:ext cx="300166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2973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C5B92D-9FCA-4834-AA7B-B0E54A84B56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F82C6547-9599-4EAA-8C9C-0C09DA51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3526AE-7EF8-4199-B563-4EEC2F5F70C8}"/>
              </a:ext>
            </a:extLst>
          </p:cNvPr>
          <p:cNvSpPr/>
          <p:nvPr/>
        </p:nvSpPr>
        <p:spPr>
          <a:xfrm>
            <a:off x="1033818" y="5199797"/>
            <a:ext cx="7076364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8FBD-AE14-4D37-AC15-9CC37A80D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2" b="12729"/>
          <a:stretch/>
        </p:blipFill>
        <p:spPr>
          <a:xfrm>
            <a:off x="20" y="10"/>
            <a:ext cx="9143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Data in-transit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A958C-9340-4C8B-A66F-A28F87301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25340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6711-EFC9-40A6-B683-1C5C6A8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Data at-rest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59D13-4386-423A-8DA1-9F9F135E7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81156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52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2F646-5E5E-4EA4-9032-C35AE333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Data in-use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4F7C-F9D9-414F-BD80-4A588843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Data being “used” in the memory </a:t>
            </a:r>
          </a:p>
          <a:p>
            <a:pPr lvl="1"/>
            <a:r>
              <a:rPr lang="en-US" dirty="0"/>
              <a:t>RAM, CPU registers, cache,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Susceptible to RAM scraping malware</a:t>
            </a:r>
          </a:p>
          <a:p>
            <a:r>
              <a:rPr lang="en-US" dirty="0"/>
              <a:t>Usually decrypted</a:t>
            </a:r>
          </a:p>
          <a:p>
            <a:pPr lvl="1"/>
            <a:r>
              <a:rPr lang="en-US" dirty="0"/>
              <a:t>Very attractive </a:t>
            </a:r>
            <a:r>
              <a:rPr lang="en-US"/>
              <a:t>to hackers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1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1914</TotalTime>
  <Words>123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Data in-transit</vt:lpstr>
      <vt:lpstr>Data at-rest</vt:lpstr>
      <vt:lpstr>Data in-use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2021-03-04T17:01:01Z</dcterms:modified>
  <cp:category>pptx, curriculum, cyber</cp:category>
</cp:coreProperties>
</file>