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71" r:id="rId2"/>
    <p:sldId id="266" r:id="rId3"/>
    <p:sldId id="267" r:id="rId4"/>
    <p:sldId id="268" r:id="rId5"/>
    <p:sldId id="269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E314D-73D4-4051-8950-1CDAE44237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B6A4FB-571C-405E-85D0-6018B4709BFE}">
      <dgm:prSet/>
      <dgm:spPr/>
      <dgm:t>
        <a:bodyPr/>
        <a:lstStyle/>
        <a:p>
          <a:r>
            <a:rPr lang="en-US"/>
            <a:t>Triple DES</a:t>
          </a:r>
        </a:p>
      </dgm:t>
    </dgm:pt>
    <dgm:pt modelId="{7DC2BF9D-BDC7-40B8-8F2E-4BFD0EC14588}" type="parTrans" cxnId="{C36CE7A6-EAB5-4E24-80C7-5EBE3873A0F5}">
      <dgm:prSet/>
      <dgm:spPr/>
      <dgm:t>
        <a:bodyPr/>
        <a:lstStyle/>
        <a:p>
          <a:endParaRPr lang="en-US"/>
        </a:p>
      </dgm:t>
    </dgm:pt>
    <dgm:pt modelId="{EB7625C4-C22B-479F-87E8-F98E4F1B27EA}" type="sibTrans" cxnId="{C36CE7A6-EAB5-4E24-80C7-5EBE3873A0F5}">
      <dgm:prSet/>
      <dgm:spPr/>
      <dgm:t>
        <a:bodyPr/>
        <a:lstStyle/>
        <a:p>
          <a:endParaRPr lang="en-US"/>
        </a:p>
      </dgm:t>
    </dgm:pt>
    <dgm:pt modelId="{63BFC2A2-3FB8-4F97-BE5D-8B07D7059A44}">
      <dgm:prSet/>
      <dgm:spPr/>
      <dgm:t>
        <a:bodyPr/>
        <a:lstStyle/>
        <a:p>
          <a:r>
            <a:rPr lang="en-US"/>
            <a:t>Extends the use of DES cipher</a:t>
          </a:r>
        </a:p>
      </dgm:t>
    </dgm:pt>
    <dgm:pt modelId="{AF694F6C-ADCF-4010-952A-DE66005BECBD}" type="parTrans" cxnId="{2120EAA4-E1D3-48C5-8C70-14E53EE5E03B}">
      <dgm:prSet/>
      <dgm:spPr/>
      <dgm:t>
        <a:bodyPr/>
        <a:lstStyle/>
        <a:p>
          <a:endParaRPr lang="en-US"/>
        </a:p>
      </dgm:t>
    </dgm:pt>
    <dgm:pt modelId="{3A4CD66A-C852-405B-A08B-12D9855E681C}" type="sibTrans" cxnId="{2120EAA4-E1D3-48C5-8C70-14E53EE5E03B}">
      <dgm:prSet/>
      <dgm:spPr/>
      <dgm:t>
        <a:bodyPr/>
        <a:lstStyle/>
        <a:p>
          <a:endParaRPr lang="en-US"/>
        </a:p>
      </dgm:t>
    </dgm:pt>
    <dgm:pt modelId="{7D70B62B-1432-4EFE-B5E3-1642951F9A82}">
      <dgm:prSet/>
      <dgm:spPr/>
      <dgm:t>
        <a:bodyPr/>
        <a:lstStyle/>
        <a:p>
          <a:r>
            <a:rPr lang="en-US"/>
            <a:t>Three different keys is the strongest 3DES encryption method</a:t>
          </a:r>
        </a:p>
      </dgm:t>
    </dgm:pt>
    <dgm:pt modelId="{C07879AD-D174-424C-92A0-0B9F13D160C1}" type="parTrans" cxnId="{6E748EB2-CDB3-4107-9719-231CA933E37B}">
      <dgm:prSet/>
      <dgm:spPr/>
      <dgm:t>
        <a:bodyPr/>
        <a:lstStyle/>
        <a:p>
          <a:endParaRPr lang="en-US"/>
        </a:p>
      </dgm:t>
    </dgm:pt>
    <dgm:pt modelId="{A7CB4A5B-ED4E-4B38-AB63-67E1DD74E284}" type="sibTrans" cxnId="{6E748EB2-CDB3-4107-9719-231CA933E37B}">
      <dgm:prSet/>
      <dgm:spPr/>
      <dgm:t>
        <a:bodyPr/>
        <a:lstStyle/>
        <a:p>
          <a:endParaRPr lang="en-US"/>
        </a:p>
      </dgm:t>
    </dgm:pt>
    <dgm:pt modelId="{3CD19E7E-3833-4FAD-A1F8-0F0FBEE00C15}">
      <dgm:prSet/>
      <dgm:spPr/>
      <dgm:t>
        <a:bodyPr/>
        <a:lstStyle/>
        <a:p>
          <a:r>
            <a:rPr lang="en-US"/>
            <a:t>Two separate keys is deprecated (retired), single key isn’t allowed</a:t>
          </a:r>
        </a:p>
      </dgm:t>
    </dgm:pt>
    <dgm:pt modelId="{BAB47742-50E3-4B79-86AC-1FA3EA69C187}" type="parTrans" cxnId="{F961D31F-B6FD-414B-A03E-A5743625EF9A}">
      <dgm:prSet/>
      <dgm:spPr/>
      <dgm:t>
        <a:bodyPr/>
        <a:lstStyle/>
        <a:p>
          <a:endParaRPr lang="en-US"/>
        </a:p>
      </dgm:t>
    </dgm:pt>
    <dgm:pt modelId="{A7881175-5BEB-40A1-8CCF-9394CD0F6BBD}" type="sibTrans" cxnId="{F961D31F-B6FD-414B-A03E-A5743625EF9A}">
      <dgm:prSet/>
      <dgm:spPr/>
      <dgm:t>
        <a:bodyPr/>
        <a:lstStyle/>
        <a:p>
          <a:endParaRPr lang="en-US"/>
        </a:p>
      </dgm:t>
    </dgm:pt>
    <dgm:pt modelId="{E40C9025-B3BA-4217-AE55-36AF316919B1}">
      <dgm:prSet/>
      <dgm:spPr/>
      <dgm:t>
        <a:bodyPr/>
        <a:lstStyle/>
        <a:p>
          <a:r>
            <a:rPr lang="en-US"/>
            <a:t>Uses DES encryption/decryption three times</a:t>
          </a:r>
        </a:p>
      </dgm:t>
    </dgm:pt>
    <dgm:pt modelId="{EADFB3B6-07D9-4540-AEE5-C4201E73C187}" type="parTrans" cxnId="{CDC2AAA0-C6A8-4C9B-A725-D31DBF67F7B1}">
      <dgm:prSet/>
      <dgm:spPr/>
      <dgm:t>
        <a:bodyPr/>
        <a:lstStyle/>
        <a:p>
          <a:endParaRPr lang="en-US"/>
        </a:p>
      </dgm:t>
    </dgm:pt>
    <dgm:pt modelId="{56FC8144-96C7-480F-AF8B-67E5FBD22259}" type="sibTrans" cxnId="{CDC2AAA0-C6A8-4C9B-A725-D31DBF67F7B1}">
      <dgm:prSet/>
      <dgm:spPr/>
      <dgm:t>
        <a:bodyPr/>
        <a:lstStyle/>
        <a:p>
          <a:endParaRPr lang="en-US"/>
        </a:p>
      </dgm:t>
    </dgm:pt>
    <dgm:pt modelId="{8EA0B9E5-BBA1-4631-8B72-2910742C780D}">
      <dgm:prSet/>
      <dgm:spPr/>
      <dgm:t>
        <a:bodyPr/>
        <a:lstStyle/>
        <a:p>
          <a:r>
            <a:rPr lang="en-US"/>
            <a:t>Encrypt with first key</a:t>
          </a:r>
        </a:p>
      </dgm:t>
    </dgm:pt>
    <dgm:pt modelId="{21C66A82-AACC-4F94-81C9-9FA6C76EC86B}" type="parTrans" cxnId="{8061BB76-1C56-4E1C-8B8D-E14FB018B0AA}">
      <dgm:prSet/>
      <dgm:spPr/>
      <dgm:t>
        <a:bodyPr/>
        <a:lstStyle/>
        <a:p>
          <a:endParaRPr lang="en-US"/>
        </a:p>
      </dgm:t>
    </dgm:pt>
    <dgm:pt modelId="{30239670-78C8-4AC2-9AEB-7EDF523E9E9F}" type="sibTrans" cxnId="{8061BB76-1C56-4E1C-8B8D-E14FB018B0AA}">
      <dgm:prSet/>
      <dgm:spPr/>
      <dgm:t>
        <a:bodyPr/>
        <a:lstStyle/>
        <a:p>
          <a:endParaRPr lang="en-US"/>
        </a:p>
      </dgm:t>
    </dgm:pt>
    <dgm:pt modelId="{6642C98E-B0CF-4120-ADC5-41A83BD47816}">
      <dgm:prSet/>
      <dgm:spPr/>
      <dgm:t>
        <a:bodyPr/>
        <a:lstStyle/>
        <a:p>
          <a:r>
            <a:rPr lang="en-US"/>
            <a:t>Decrypt with second key</a:t>
          </a:r>
        </a:p>
      </dgm:t>
    </dgm:pt>
    <dgm:pt modelId="{07A5F0B3-1ED9-434E-B2CE-6FAAC1AA959D}" type="parTrans" cxnId="{4A66B472-D724-4941-8020-35F0E16DDB04}">
      <dgm:prSet/>
      <dgm:spPr/>
      <dgm:t>
        <a:bodyPr/>
        <a:lstStyle/>
        <a:p>
          <a:endParaRPr lang="en-US"/>
        </a:p>
      </dgm:t>
    </dgm:pt>
    <dgm:pt modelId="{8B23F6C8-56C7-4E8A-8F5D-CD54C4AEB519}" type="sibTrans" cxnId="{4A66B472-D724-4941-8020-35F0E16DDB04}">
      <dgm:prSet/>
      <dgm:spPr/>
      <dgm:t>
        <a:bodyPr/>
        <a:lstStyle/>
        <a:p>
          <a:endParaRPr lang="en-US"/>
        </a:p>
      </dgm:t>
    </dgm:pt>
    <dgm:pt modelId="{C1C25BE7-EB78-475A-9AB9-19C48ECB015D}">
      <dgm:prSet/>
      <dgm:spPr/>
      <dgm:t>
        <a:bodyPr/>
        <a:lstStyle/>
        <a:p>
          <a:r>
            <a:rPr lang="en-US"/>
            <a:t>Encrypt with third key</a:t>
          </a:r>
        </a:p>
      </dgm:t>
    </dgm:pt>
    <dgm:pt modelId="{181C8327-8072-49CB-8F45-06A582318EFE}" type="parTrans" cxnId="{84D22933-366F-4050-B344-8827C0B65FA0}">
      <dgm:prSet/>
      <dgm:spPr/>
      <dgm:t>
        <a:bodyPr/>
        <a:lstStyle/>
        <a:p>
          <a:endParaRPr lang="en-US"/>
        </a:p>
      </dgm:t>
    </dgm:pt>
    <dgm:pt modelId="{B3C25D74-A7E3-40DB-82B8-8FBA4D0707D8}" type="sibTrans" cxnId="{84D22933-366F-4050-B344-8827C0B65FA0}">
      <dgm:prSet/>
      <dgm:spPr/>
      <dgm:t>
        <a:bodyPr/>
        <a:lstStyle/>
        <a:p>
          <a:endParaRPr lang="en-US"/>
        </a:p>
      </dgm:t>
    </dgm:pt>
    <dgm:pt modelId="{D131E08E-8137-4042-9963-8BDE2CA7B1D2}">
      <dgm:prSet/>
      <dgm:spPr/>
      <dgm:t>
        <a:bodyPr/>
        <a:lstStyle/>
        <a:p>
          <a:r>
            <a:rPr lang="en-US"/>
            <a:t>Superseded by Advanced Encryption Standard (AES)</a:t>
          </a:r>
        </a:p>
      </dgm:t>
    </dgm:pt>
    <dgm:pt modelId="{C803EF4C-6932-4F9C-8CBA-C0AA800D3B2F}" type="parTrans" cxnId="{4CF9B1FC-C0D5-4E23-A4D0-39298AFC45B1}">
      <dgm:prSet/>
      <dgm:spPr/>
      <dgm:t>
        <a:bodyPr/>
        <a:lstStyle/>
        <a:p>
          <a:endParaRPr lang="en-US"/>
        </a:p>
      </dgm:t>
    </dgm:pt>
    <dgm:pt modelId="{21E15F87-600C-48E8-8924-638AB45D4E0A}" type="sibTrans" cxnId="{4CF9B1FC-C0D5-4E23-A4D0-39298AFC45B1}">
      <dgm:prSet/>
      <dgm:spPr/>
      <dgm:t>
        <a:bodyPr/>
        <a:lstStyle/>
        <a:p>
          <a:endParaRPr lang="en-US"/>
        </a:p>
      </dgm:t>
    </dgm:pt>
    <dgm:pt modelId="{F15B8FBE-62B6-4E47-A777-18A7949DB6F8}" type="pres">
      <dgm:prSet presAssocID="{5EAE314D-73D4-4051-8950-1CDAE4423766}" presName="linear" presStyleCnt="0">
        <dgm:presLayoutVars>
          <dgm:animLvl val="lvl"/>
          <dgm:resizeHandles val="exact"/>
        </dgm:presLayoutVars>
      </dgm:prSet>
      <dgm:spPr/>
    </dgm:pt>
    <dgm:pt modelId="{EB280412-3424-6F4E-918E-DA1799C0476B}" type="pres">
      <dgm:prSet presAssocID="{DBB6A4FB-571C-405E-85D0-6018B4709B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A4D325-2A92-5146-83D4-43704F2778F5}" type="pres">
      <dgm:prSet presAssocID="{DBB6A4FB-571C-405E-85D0-6018B4709BFE}" presName="childText" presStyleLbl="revTx" presStyleIdx="0" presStyleCnt="3">
        <dgm:presLayoutVars>
          <dgm:bulletEnabled val="1"/>
        </dgm:presLayoutVars>
      </dgm:prSet>
      <dgm:spPr/>
    </dgm:pt>
    <dgm:pt modelId="{3C2B59B0-1C15-8D47-8EE8-1FE1E10DEDD1}" type="pres">
      <dgm:prSet presAssocID="{7D70B62B-1432-4EFE-B5E3-1642951F9A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F71311-F1FA-DD4C-BC3E-DDD657E7B079}" type="pres">
      <dgm:prSet presAssocID="{7D70B62B-1432-4EFE-B5E3-1642951F9A82}" presName="childText" presStyleLbl="revTx" presStyleIdx="1" presStyleCnt="3">
        <dgm:presLayoutVars>
          <dgm:bulletEnabled val="1"/>
        </dgm:presLayoutVars>
      </dgm:prSet>
      <dgm:spPr/>
    </dgm:pt>
    <dgm:pt modelId="{3DD9BAAE-A0E6-B94E-AEAB-BA51D71A7EEB}" type="pres">
      <dgm:prSet presAssocID="{E40C9025-B3BA-4217-AE55-36AF316919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906F1B-1AEB-494D-BBC3-A8CB4375A293}" type="pres">
      <dgm:prSet presAssocID="{E40C9025-B3BA-4217-AE55-36AF316919B1}" presName="childText" presStyleLbl="revTx" presStyleIdx="2" presStyleCnt="3">
        <dgm:presLayoutVars>
          <dgm:bulletEnabled val="1"/>
        </dgm:presLayoutVars>
      </dgm:prSet>
      <dgm:spPr/>
    </dgm:pt>
    <dgm:pt modelId="{94ABB89F-0A4A-DE4A-AE94-B9CAD7BCFAB6}" type="pres">
      <dgm:prSet presAssocID="{D131E08E-8137-4042-9963-8BDE2CA7B1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A71E06-C1E1-5248-9BFF-F26739C1A40B}" type="presOf" srcId="{3CD19E7E-3833-4FAD-A1F8-0F0FBEE00C15}" destId="{36F71311-F1FA-DD4C-BC3E-DDD657E7B079}" srcOrd="0" destOrd="0" presId="urn:microsoft.com/office/officeart/2005/8/layout/vList2"/>
    <dgm:cxn modelId="{2EB6090F-CA34-014E-9212-9B2BD702EEE8}" type="presOf" srcId="{63BFC2A2-3FB8-4F97-BE5D-8B07D7059A44}" destId="{0CA4D325-2A92-5146-83D4-43704F2778F5}" srcOrd="0" destOrd="0" presId="urn:microsoft.com/office/officeart/2005/8/layout/vList2"/>
    <dgm:cxn modelId="{F961D31F-B6FD-414B-A03E-A5743625EF9A}" srcId="{7D70B62B-1432-4EFE-B5E3-1642951F9A82}" destId="{3CD19E7E-3833-4FAD-A1F8-0F0FBEE00C15}" srcOrd="0" destOrd="0" parTransId="{BAB47742-50E3-4B79-86AC-1FA3EA69C187}" sibTransId="{A7881175-5BEB-40A1-8CCF-9394CD0F6BBD}"/>
    <dgm:cxn modelId="{84D22933-366F-4050-B344-8827C0B65FA0}" srcId="{E40C9025-B3BA-4217-AE55-36AF316919B1}" destId="{C1C25BE7-EB78-475A-9AB9-19C48ECB015D}" srcOrd="2" destOrd="0" parTransId="{181C8327-8072-49CB-8F45-06A582318EFE}" sibTransId="{B3C25D74-A7E3-40DB-82B8-8FBA4D0707D8}"/>
    <dgm:cxn modelId="{2F30CA33-BEFF-D749-A2E4-EA013DB17734}" type="presOf" srcId="{5EAE314D-73D4-4051-8950-1CDAE4423766}" destId="{F15B8FBE-62B6-4E47-A777-18A7949DB6F8}" srcOrd="0" destOrd="0" presId="urn:microsoft.com/office/officeart/2005/8/layout/vList2"/>
    <dgm:cxn modelId="{04194344-025D-1748-8146-9AA44E8D50F2}" type="presOf" srcId="{6642C98E-B0CF-4120-ADC5-41A83BD47816}" destId="{66906F1B-1AEB-494D-BBC3-A8CB4375A293}" srcOrd="0" destOrd="1" presId="urn:microsoft.com/office/officeart/2005/8/layout/vList2"/>
    <dgm:cxn modelId="{04997346-812D-994C-8B55-15193CB50D77}" type="presOf" srcId="{7D70B62B-1432-4EFE-B5E3-1642951F9A82}" destId="{3C2B59B0-1C15-8D47-8EE8-1FE1E10DEDD1}" srcOrd="0" destOrd="0" presId="urn:microsoft.com/office/officeart/2005/8/layout/vList2"/>
    <dgm:cxn modelId="{6CEA8058-FAE5-8E49-B652-13C64A650AB2}" type="presOf" srcId="{D131E08E-8137-4042-9963-8BDE2CA7B1D2}" destId="{94ABB89F-0A4A-DE4A-AE94-B9CAD7BCFAB6}" srcOrd="0" destOrd="0" presId="urn:microsoft.com/office/officeart/2005/8/layout/vList2"/>
    <dgm:cxn modelId="{07EE5167-4CF7-BC45-8F33-326FD017B277}" type="presOf" srcId="{8EA0B9E5-BBA1-4631-8B72-2910742C780D}" destId="{66906F1B-1AEB-494D-BBC3-A8CB4375A293}" srcOrd="0" destOrd="0" presId="urn:microsoft.com/office/officeart/2005/8/layout/vList2"/>
    <dgm:cxn modelId="{4A66B472-D724-4941-8020-35F0E16DDB04}" srcId="{E40C9025-B3BA-4217-AE55-36AF316919B1}" destId="{6642C98E-B0CF-4120-ADC5-41A83BD47816}" srcOrd="1" destOrd="0" parTransId="{07A5F0B3-1ED9-434E-B2CE-6FAAC1AA959D}" sibTransId="{8B23F6C8-56C7-4E8A-8F5D-CD54C4AEB519}"/>
    <dgm:cxn modelId="{8061BB76-1C56-4E1C-8B8D-E14FB018B0AA}" srcId="{E40C9025-B3BA-4217-AE55-36AF316919B1}" destId="{8EA0B9E5-BBA1-4631-8B72-2910742C780D}" srcOrd="0" destOrd="0" parTransId="{21C66A82-AACC-4F94-81C9-9FA6C76EC86B}" sibTransId="{30239670-78C8-4AC2-9AEB-7EDF523E9E9F}"/>
    <dgm:cxn modelId="{47259780-E886-5B4A-BF12-C103BC95E704}" type="presOf" srcId="{DBB6A4FB-571C-405E-85D0-6018B4709BFE}" destId="{EB280412-3424-6F4E-918E-DA1799C0476B}" srcOrd="0" destOrd="0" presId="urn:microsoft.com/office/officeart/2005/8/layout/vList2"/>
    <dgm:cxn modelId="{CDC2AAA0-C6A8-4C9B-A725-D31DBF67F7B1}" srcId="{5EAE314D-73D4-4051-8950-1CDAE4423766}" destId="{E40C9025-B3BA-4217-AE55-36AF316919B1}" srcOrd="2" destOrd="0" parTransId="{EADFB3B6-07D9-4540-AEE5-C4201E73C187}" sibTransId="{56FC8144-96C7-480F-AF8B-67E5FBD22259}"/>
    <dgm:cxn modelId="{2120EAA4-E1D3-48C5-8C70-14E53EE5E03B}" srcId="{DBB6A4FB-571C-405E-85D0-6018B4709BFE}" destId="{63BFC2A2-3FB8-4F97-BE5D-8B07D7059A44}" srcOrd="0" destOrd="0" parTransId="{AF694F6C-ADCF-4010-952A-DE66005BECBD}" sibTransId="{3A4CD66A-C852-405B-A08B-12D9855E681C}"/>
    <dgm:cxn modelId="{C36CE7A6-EAB5-4E24-80C7-5EBE3873A0F5}" srcId="{5EAE314D-73D4-4051-8950-1CDAE4423766}" destId="{DBB6A4FB-571C-405E-85D0-6018B4709BFE}" srcOrd="0" destOrd="0" parTransId="{7DC2BF9D-BDC7-40B8-8F2E-4BFD0EC14588}" sibTransId="{EB7625C4-C22B-479F-87E8-F98E4F1B27EA}"/>
    <dgm:cxn modelId="{6E748EB2-CDB3-4107-9719-231CA933E37B}" srcId="{5EAE314D-73D4-4051-8950-1CDAE4423766}" destId="{7D70B62B-1432-4EFE-B5E3-1642951F9A82}" srcOrd="1" destOrd="0" parTransId="{C07879AD-D174-424C-92A0-0B9F13D160C1}" sibTransId="{A7CB4A5B-ED4E-4B38-AB63-67E1DD74E284}"/>
    <dgm:cxn modelId="{11DDD8CB-C0C4-F043-AF47-2B568AF49A83}" type="presOf" srcId="{E40C9025-B3BA-4217-AE55-36AF316919B1}" destId="{3DD9BAAE-A0E6-B94E-AEAB-BA51D71A7EEB}" srcOrd="0" destOrd="0" presId="urn:microsoft.com/office/officeart/2005/8/layout/vList2"/>
    <dgm:cxn modelId="{F2B2B8F8-B61D-B341-BEDF-51D56F1C6564}" type="presOf" srcId="{C1C25BE7-EB78-475A-9AB9-19C48ECB015D}" destId="{66906F1B-1AEB-494D-BBC3-A8CB4375A293}" srcOrd="0" destOrd="2" presId="urn:microsoft.com/office/officeart/2005/8/layout/vList2"/>
    <dgm:cxn modelId="{4CF9B1FC-C0D5-4E23-A4D0-39298AFC45B1}" srcId="{5EAE314D-73D4-4051-8950-1CDAE4423766}" destId="{D131E08E-8137-4042-9963-8BDE2CA7B1D2}" srcOrd="3" destOrd="0" parTransId="{C803EF4C-6932-4F9C-8CBA-C0AA800D3B2F}" sibTransId="{21E15F87-600C-48E8-8924-638AB45D4E0A}"/>
    <dgm:cxn modelId="{B06DEEDD-618F-C744-9B3D-63BC7CC33826}" type="presParOf" srcId="{F15B8FBE-62B6-4E47-A777-18A7949DB6F8}" destId="{EB280412-3424-6F4E-918E-DA1799C0476B}" srcOrd="0" destOrd="0" presId="urn:microsoft.com/office/officeart/2005/8/layout/vList2"/>
    <dgm:cxn modelId="{7EAFDECE-1374-6D4A-9525-4B9F013EC776}" type="presParOf" srcId="{F15B8FBE-62B6-4E47-A777-18A7949DB6F8}" destId="{0CA4D325-2A92-5146-83D4-43704F2778F5}" srcOrd="1" destOrd="0" presId="urn:microsoft.com/office/officeart/2005/8/layout/vList2"/>
    <dgm:cxn modelId="{8E0D03AE-66DD-C448-ADF5-450850147806}" type="presParOf" srcId="{F15B8FBE-62B6-4E47-A777-18A7949DB6F8}" destId="{3C2B59B0-1C15-8D47-8EE8-1FE1E10DEDD1}" srcOrd="2" destOrd="0" presId="urn:microsoft.com/office/officeart/2005/8/layout/vList2"/>
    <dgm:cxn modelId="{58CC6B10-D478-2342-B87D-B155AC78DB68}" type="presParOf" srcId="{F15B8FBE-62B6-4E47-A777-18A7949DB6F8}" destId="{36F71311-F1FA-DD4C-BC3E-DDD657E7B079}" srcOrd="3" destOrd="0" presId="urn:microsoft.com/office/officeart/2005/8/layout/vList2"/>
    <dgm:cxn modelId="{00F96244-9F52-BC43-B725-CB8B9D7AAAAA}" type="presParOf" srcId="{F15B8FBE-62B6-4E47-A777-18A7949DB6F8}" destId="{3DD9BAAE-A0E6-B94E-AEAB-BA51D71A7EEB}" srcOrd="4" destOrd="0" presId="urn:microsoft.com/office/officeart/2005/8/layout/vList2"/>
    <dgm:cxn modelId="{4A8DCC73-A1D2-2442-9DF7-E37D8D562CE4}" type="presParOf" srcId="{F15B8FBE-62B6-4E47-A777-18A7949DB6F8}" destId="{66906F1B-1AEB-494D-BBC3-A8CB4375A293}" srcOrd="5" destOrd="0" presId="urn:microsoft.com/office/officeart/2005/8/layout/vList2"/>
    <dgm:cxn modelId="{C99D173C-2B94-7243-A8C8-314D533FBEEF}" type="presParOf" srcId="{F15B8FBE-62B6-4E47-A777-18A7949DB6F8}" destId="{94ABB89F-0A4A-DE4A-AE94-B9CAD7BCFAB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0244A-1ABD-49C5-960E-EE17B974E71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54AE89-53C7-41C7-B099-4F1053D3DDB0}">
      <dgm:prSet/>
      <dgm:spPr/>
      <dgm:t>
        <a:bodyPr/>
        <a:lstStyle/>
        <a:p>
          <a:r>
            <a:rPr lang="en-US"/>
            <a:t>RC4 created by Ron Rivest</a:t>
          </a:r>
        </a:p>
      </dgm:t>
    </dgm:pt>
    <dgm:pt modelId="{8EE9A8A2-1AC0-4BB5-BBD6-FEB91988BBEE}" type="parTrans" cxnId="{489D8128-0717-41AD-9092-5488229D0862}">
      <dgm:prSet/>
      <dgm:spPr/>
      <dgm:t>
        <a:bodyPr/>
        <a:lstStyle/>
        <a:p>
          <a:endParaRPr lang="en-US"/>
        </a:p>
      </dgm:t>
    </dgm:pt>
    <dgm:pt modelId="{45DAA1B7-4E52-49AC-98A4-BD9584DC4B88}" type="sibTrans" cxnId="{489D8128-0717-41AD-9092-5488229D0862}">
      <dgm:prSet/>
      <dgm:spPr/>
      <dgm:t>
        <a:bodyPr/>
        <a:lstStyle/>
        <a:p>
          <a:endParaRPr lang="en-US"/>
        </a:p>
      </dgm:t>
    </dgm:pt>
    <dgm:pt modelId="{8C3DA9A9-3F1F-4E26-B664-0D42833F3150}">
      <dgm:prSet/>
      <dgm:spPr/>
      <dgm:t>
        <a:bodyPr/>
        <a:lstStyle/>
        <a:p>
          <a:r>
            <a:rPr lang="en-US"/>
            <a:t>Part of the ill-fated WEP standard</a:t>
          </a:r>
        </a:p>
      </dgm:t>
    </dgm:pt>
    <dgm:pt modelId="{EECC9E73-8821-4604-9E70-5AD4FB086B0B}" type="parTrans" cxnId="{71E3F50C-1838-481C-B8B6-F08F1397E7FD}">
      <dgm:prSet/>
      <dgm:spPr/>
      <dgm:t>
        <a:bodyPr/>
        <a:lstStyle/>
        <a:p>
          <a:endParaRPr lang="en-US"/>
        </a:p>
      </dgm:t>
    </dgm:pt>
    <dgm:pt modelId="{7415D9BE-5C72-4AF6-A8E1-1C54FE2CE06F}" type="sibTrans" cxnId="{71E3F50C-1838-481C-B8B6-F08F1397E7FD}">
      <dgm:prSet/>
      <dgm:spPr/>
      <dgm:t>
        <a:bodyPr/>
        <a:lstStyle/>
        <a:p>
          <a:endParaRPr lang="en-US"/>
        </a:p>
      </dgm:t>
    </dgm:pt>
    <dgm:pt modelId="{A7AD7687-0B85-4995-8FAE-16B686AF09ED}">
      <dgm:prSet/>
      <dgm:spPr/>
      <dgm:t>
        <a:bodyPr/>
        <a:lstStyle/>
        <a:p>
          <a:r>
            <a:rPr lang="en-US"/>
            <a:t>Also part of SSL but removed from TLS</a:t>
          </a:r>
        </a:p>
      </dgm:t>
    </dgm:pt>
    <dgm:pt modelId="{1B755C60-D843-42AA-BACF-16695F315A7C}" type="parTrans" cxnId="{80B24374-501E-469B-94EB-2239C451342E}">
      <dgm:prSet/>
      <dgm:spPr/>
      <dgm:t>
        <a:bodyPr/>
        <a:lstStyle/>
        <a:p>
          <a:endParaRPr lang="en-US"/>
        </a:p>
      </dgm:t>
    </dgm:pt>
    <dgm:pt modelId="{EF4039CF-9FFC-43A1-824E-1EDE94F5F7A6}" type="sibTrans" cxnId="{80B24374-501E-469B-94EB-2239C451342E}">
      <dgm:prSet/>
      <dgm:spPr/>
      <dgm:t>
        <a:bodyPr/>
        <a:lstStyle/>
        <a:p>
          <a:endParaRPr lang="en-US"/>
        </a:p>
      </dgm:t>
    </dgm:pt>
    <dgm:pt modelId="{94C7B048-A879-46A3-AD8B-056D110D2FF5}">
      <dgm:prSet/>
      <dgm:spPr/>
      <dgm:t>
        <a:bodyPr/>
        <a:lstStyle/>
        <a:p>
          <a:r>
            <a:rPr lang="en-US"/>
            <a:t>RC4 has “biased output”</a:t>
          </a:r>
        </a:p>
      </dgm:t>
    </dgm:pt>
    <dgm:pt modelId="{A4E02503-655B-419E-A223-3E53EB751730}" type="parTrans" cxnId="{BB70B41B-DCD5-4262-A1B7-99231CE6AEA4}">
      <dgm:prSet/>
      <dgm:spPr/>
      <dgm:t>
        <a:bodyPr/>
        <a:lstStyle/>
        <a:p>
          <a:endParaRPr lang="en-US"/>
        </a:p>
      </dgm:t>
    </dgm:pt>
    <dgm:pt modelId="{B6456FBB-0781-4AD6-893A-100588F8FFB8}" type="sibTrans" cxnId="{BB70B41B-DCD5-4262-A1B7-99231CE6AEA4}">
      <dgm:prSet/>
      <dgm:spPr/>
      <dgm:t>
        <a:bodyPr/>
        <a:lstStyle/>
        <a:p>
          <a:endParaRPr lang="en-US"/>
        </a:p>
      </dgm:t>
    </dgm:pt>
    <dgm:pt modelId="{AAF60307-FFF3-419E-B3A0-F26656769079}">
      <dgm:prSet/>
      <dgm:spPr/>
      <dgm:t>
        <a:bodyPr/>
        <a:lstStyle/>
        <a:p>
          <a:r>
            <a:rPr lang="en-US"/>
            <a:t>If the third byte of the original is zero and</a:t>
          </a:r>
          <a:br>
            <a:rPr lang="en-US"/>
          </a:br>
          <a:r>
            <a:rPr lang="en-US"/>
            <a:t>second byte is not equal to two,</a:t>
          </a:r>
          <a:br>
            <a:rPr lang="en-US"/>
          </a:br>
          <a:r>
            <a:rPr lang="en-US"/>
            <a:t>then the second output byte is always zero.</a:t>
          </a:r>
        </a:p>
      </dgm:t>
    </dgm:pt>
    <dgm:pt modelId="{655CFEE2-0736-49DE-9289-ACF8B835A1DD}" type="parTrans" cxnId="{472260F8-D207-42EF-8576-B67465C4E37F}">
      <dgm:prSet/>
      <dgm:spPr/>
      <dgm:t>
        <a:bodyPr/>
        <a:lstStyle/>
        <a:p>
          <a:endParaRPr lang="en-US"/>
        </a:p>
      </dgm:t>
    </dgm:pt>
    <dgm:pt modelId="{61384C68-7DEF-441C-B5BC-EAE9016452CD}" type="sibTrans" cxnId="{472260F8-D207-42EF-8576-B67465C4E37F}">
      <dgm:prSet/>
      <dgm:spPr/>
      <dgm:t>
        <a:bodyPr/>
        <a:lstStyle/>
        <a:p>
          <a:endParaRPr lang="en-US"/>
        </a:p>
      </dgm:t>
    </dgm:pt>
    <dgm:pt modelId="{7632E082-7BC0-46D5-8DE4-07FF08E812BB}">
      <dgm:prSet/>
      <dgm:spPr/>
      <dgm:t>
        <a:bodyPr/>
        <a:lstStyle/>
        <a:p>
          <a:r>
            <a:rPr lang="en-US"/>
            <a:t>Not common to see RC4 these days</a:t>
          </a:r>
        </a:p>
      </dgm:t>
    </dgm:pt>
    <dgm:pt modelId="{A47290AA-7EAF-4A4E-8A54-C6317058CC1A}" type="parTrans" cxnId="{5025C2FC-0A95-4B90-923D-F31C98AD12CC}">
      <dgm:prSet/>
      <dgm:spPr/>
      <dgm:t>
        <a:bodyPr/>
        <a:lstStyle/>
        <a:p>
          <a:endParaRPr lang="en-US"/>
        </a:p>
      </dgm:t>
    </dgm:pt>
    <dgm:pt modelId="{7310719D-5170-4ED6-A7C2-35ED4BD3FA96}" type="sibTrans" cxnId="{5025C2FC-0A95-4B90-923D-F31C98AD12CC}">
      <dgm:prSet/>
      <dgm:spPr/>
      <dgm:t>
        <a:bodyPr/>
        <a:lstStyle/>
        <a:p>
          <a:endParaRPr lang="en-US"/>
        </a:p>
      </dgm:t>
    </dgm:pt>
    <dgm:pt modelId="{A42EFFE8-FEF4-4BE3-A94E-5E00D9A43E6D}">
      <dgm:prSet/>
      <dgm:spPr/>
      <dgm:t>
        <a:bodyPr/>
        <a:lstStyle/>
        <a:p>
          <a:r>
            <a:rPr lang="en-US"/>
            <a:t>WPA2 moved to AES</a:t>
          </a:r>
        </a:p>
      </dgm:t>
    </dgm:pt>
    <dgm:pt modelId="{93888DB2-AD72-4492-B6BD-2E728BFFA414}" type="parTrans" cxnId="{885AC116-B608-4E0A-A236-BF0C5BBD732B}">
      <dgm:prSet/>
      <dgm:spPr/>
      <dgm:t>
        <a:bodyPr/>
        <a:lstStyle/>
        <a:p>
          <a:endParaRPr lang="en-US"/>
        </a:p>
      </dgm:t>
    </dgm:pt>
    <dgm:pt modelId="{E163E777-F3D5-438A-B600-7FB40F5EAAC8}" type="sibTrans" cxnId="{885AC116-B608-4E0A-A236-BF0C5BBD732B}">
      <dgm:prSet/>
      <dgm:spPr/>
      <dgm:t>
        <a:bodyPr/>
        <a:lstStyle/>
        <a:p>
          <a:endParaRPr lang="en-US"/>
        </a:p>
      </dgm:t>
    </dgm:pt>
    <dgm:pt modelId="{9CF04197-0D28-D347-8A00-1400AA3146DE}" type="pres">
      <dgm:prSet presAssocID="{36F0244A-1ABD-49C5-960E-EE17B974E717}" presName="linear" presStyleCnt="0">
        <dgm:presLayoutVars>
          <dgm:animLvl val="lvl"/>
          <dgm:resizeHandles val="exact"/>
        </dgm:presLayoutVars>
      </dgm:prSet>
      <dgm:spPr/>
    </dgm:pt>
    <dgm:pt modelId="{1B01C049-2B14-5E47-B0A1-AA60D89D8DE1}" type="pres">
      <dgm:prSet presAssocID="{4854AE89-53C7-41C7-B099-4F1053D3DD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9A1EF86-36CD-1740-906C-EEF2ACD54E2A}" type="pres">
      <dgm:prSet presAssocID="{45DAA1B7-4E52-49AC-98A4-BD9584DC4B88}" presName="spacer" presStyleCnt="0"/>
      <dgm:spPr/>
    </dgm:pt>
    <dgm:pt modelId="{27D8204C-D187-204E-9488-7537E31AD0E0}" type="pres">
      <dgm:prSet presAssocID="{8C3DA9A9-3F1F-4E26-B664-0D42833F31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FC0481-0D2D-C745-BF9B-ACA335A93746}" type="pres">
      <dgm:prSet presAssocID="{8C3DA9A9-3F1F-4E26-B664-0D42833F3150}" presName="childText" presStyleLbl="revTx" presStyleIdx="0" presStyleCnt="3">
        <dgm:presLayoutVars>
          <dgm:bulletEnabled val="1"/>
        </dgm:presLayoutVars>
      </dgm:prSet>
      <dgm:spPr/>
    </dgm:pt>
    <dgm:pt modelId="{470F21AA-DFD3-A54E-9995-E2A128269D91}" type="pres">
      <dgm:prSet presAssocID="{94C7B048-A879-46A3-AD8B-056D110D2F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DF2449-1453-9048-8130-DA2CD73C1FCB}" type="pres">
      <dgm:prSet presAssocID="{94C7B048-A879-46A3-AD8B-056D110D2FF5}" presName="childText" presStyleLbl="revTx" presStyleIdx="1" presStyleCnt="3">
        <dgm:presLayoutVars>
          <dgm:bulletEnabled val="1"/>
        </dgm:presLayoutVars>
      </dgm:prSet>
      <dgm:spPr/>
    </dgm:pt>
    <dgm:pt modelId="{81747BCB-BF89-A747-84B4-5CA4380A1414}" type="pres">
      <dgm:prSet presAssocID="{7632E082-7BC0-46D5-8DE4-07FF08E812B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D181361-FE1F-AB49-AB4E-C0A796AE141E}" type="pres">
      <dgm:prSet presAssocID="{7632E082-7BC0-46D5-8DE4-07FF08E812B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1E3F50C-1838-481C-B8B6-F08F1397E7FD}" srcId="{36F0244A-1ABD-49C5-960E-EE17B974E717}" destId="{8C3DA9A9-3F1F-4E26-B664-0D42833F3150}" srcOrd="1" destOrd="0" parTransId="{EECC9E73-8821-4604-9E70-5AD4FB086B0B}" sibTransId="{7415D9BE-5C72-4AF6-A8E1-1C54FE2CE06F}"/>
    <dgm:cxn modelId="{885AC116-B608-4E0A-A236-BF0C5BBD732B}" srcId="{7632E082-7BC0-46D5-8DE4-07FF08E812BB}" destId="{A42EFFE8-FEF4-4BE3-A94E-5E00D9A43E6D}" srcOrd="0" destOrd="0" parTransId="{93888DB2-AD72-4492-B6BD-2E728BFFA414}" sibTransId="{E163E777-F3D5-438A-B600-7FB40F5EAAC8}"/>
    <dgm:cxn modelId="{BB70B41B-DCD5-4262-A1B7-99231CE6AEA4}" srcId="{36F0244A-1ABD-49C5-960E-EE17B974E717}" destId="{94C7B048-A879-46A3-AD8B-056D110D2FF5}" srcOrd="2" destOrd="0" parTransId="{A4E02503-655B-419E-A223-3E53EB751730}" sibTransId="{B6456FBB-0781-4AD6-893A-100588F8FFB8}"/>
    <dgm:cxn modelId="{C9738327-8A10-BF4E-9BBC-39CEFC9B56EC}" type="presOf" srcId="{A42EFFE8-FEF4-4BE3-A94E-5E00D9A43E6D}" destId="{DD181361-FE1F-AB49-AB4E-C0A796AE141E}" srcOrd="0" destOrd="0" presId="urn:microsoft.com/office/officeart/2005/8/layout/vList2"/>
    <dgm:cxn modelId="{489D8128-0717-41AD-9092-5488229D0862}" srcId="{36F0244A-1ABD-49C5-960E-EE17B974E717}" destId="{4854AE89-53C7-41C7-B099-4F1053D3DDB0}" srcOrd="0" destOrd="0" parTransId="{8EE9A8A2-1AC0-4BB5-BBD6-FEB91988BBEE}" sibTransId="{45DAA1B7-4E52-49AC-98A4-BD9584DC4B88}"/>
    <dgm:cxn modelId="{B98A9530-F674-8249-92BC-04465C6B3648}" type="presOf" srcId="{AAF60307-FFF3-419E-B3A0-F26656769079}" destId="{81DF2449-1453-9048-8130-DA2CD73C1FCB}" srcOrd="0" destOrd="0" presId="urn:microsoft.com/office/officeart/2005/8/layout/vList2"/>
    <dgm:cxn modelId="{619A3254-E529-DE4E-90FB-CA32F09F0736}" type="presOf" srcId="{36F0244A-1ABD-49C5-960E-EE17B974E717}" destId="{9CF04197-0D28-D347-8A00-1400AA3146DE}" srcOrd="0" destOrd="0" presId="urn:microsoft.com/office/officeart/2005/8/layout/vList2"/>
    <dgm:cxn modelId="{80B24374-501E-469B-94EB-2239C451342E}" srcId="{8C3DA9A9-3F1F-4E26-B664-0D42833F3150}" destId="{A7AD7687-0B85-4995-8FAE-16B686AF09ED}" srcOrd="0" destOrd="0" parTransId="{1B755C60-D843-42AA-BACF-16695F315A7C}" sibTransId="{EF4039CF-9FFC-43A1-824E-1EDE94F5F7A6}"/>
    <dgm:cxn modelId="{AA57E87D-8F26-3947-A75C-1190835B3A09}" type="presOf" srcId="{7632E082-7BC0-46D5-8DE4-07FF08E812BB}" destId="{81747BCB-BF89-A747-84B4-5CA4380A1414}" srcOrd="0" destOrd="0" presId="urn:microsoft.com/office/officeart/2005/8/layout/vList2"/>
    <dgm:cxn modelId="{3BD8BB81-E5B6-2542-BFB7-CE549357A0E1}" type="presOf" srcId="{94C7B048-A879-46A3-AD8B-056D110D2FF5}" destId="{470F21AA-DFD3-A54E-9995-E2A128269D91}" srcOrd="0" destOrd="0" presId="urn:microsoft.com/office/officeart/2005/8/layout/vList2"/>
    <dgm:cxn modelId="{D04BF594-BF12-8548-ABD4-3DF3AC74726C}" type="presOf" srcId="{8C3DA9A9-3F1F-4E26-B664-0D42833F3150}" destId="{27D8204C-D187-204E-9488-7537E31AD0E0}" srcOrd="0" destOrd="0" presId="urn:microsoft.com/office/officeart/2005/8/layout/vList2"/>
    <dgm:cxn modelId="{334C3EDC-8E16-A948-9FE9-A07596B925A8}" type="presOf" srcId="{A7AD7687-0B85-4995-8FAE-16B686AF09ED}" destId="{92FC0481-0D2D-C745-BF9B-ACA335A93746}" srcOrd="0" destOrd="0" presId="urn:microsoft.com/office/officeart/2005/8/layout/vList2"/>
    <dgm:cxn modelId="{472260F8-D207-42EF-8576-B67465C4E37F}" srcId="{94C7B048-A879-46A3-AD8B-056D110D2FF5}" destId="{AAF60307-FFF3-419E-B3A0-F26656769079}" srcOrd="0" destOrd="0" parTransId="{655CFEE2-0736-49DE-9289-ACF8B835A1DD}" sibTransId="{61384C68-7DEF-441C-B5BC-EAE9016452CD}"/>
    <dgm:cxn modelId="{30127BFA-D5AF-CE4B-B8E1-2D3135B08C90}" type="presOf" srcId="{4854AE89-53C7-41C7-B099-4F1053D3DDB0}" destId="{1B01C049-2B14-5E47-B0A1-AA60D89D8DE1}" srcOrd="0" destOrd="0" presId="urn:microsoft.com/office/officeart/2005/8/layout/vList2"/>
    <dgm:cxn modelId="{5025C2FC-0A95-4B90-923D-F31C98AD12CC}" srcId="{36F0244A-1ABD-49C5-960E-EE17B974E717}" destId="{7632E082-7BC0-46D5-8DE4-07FF08E812BB}" srcOrd="3" destOrd="0" parTransId="{A47290AA-7EAF-4A4E-8A54-C6317058CC1A}" sibTransId="{7310719D-5170-4ED6-A7C2-35ED4BD3FA96}"/>
    <dgm:cxn modelId="{99E8F142-CD65-B84F-9800-9C69AD159D70}" type="presParOf" srcId="{9CF04197-0D28-D347-8A00-1400AA3146DE}" destId="{1B01C049-2B14-5E47-B0A1-AA60D89D8DE1}" srcOrd="0" destOrd="0" presId="urn:microsoft.com/office/officeart/2005/8/layout/vList2"/>
    <dgm:cxn modelId="{D4C5D3A7-D25C-574B-96D4-878E2C9D23F4}" type="presParOf" srcId="{9CF04197-0D28-D347-8A00-1400AA3146DE}" destId="{D9A1EF86-36CD-1740-906C-EEF2ACD54E2A}" srcOrd="1" destOrd="0" presId="urn:microsoft.com/office/officeart/2005/8/layout/vList2"/>
    <dgm:cxn modelId="{165621D7-A218-594E-A8F4-8933308B68FC}" type="presParOf" srcId="{9CF04197-0D28-D347-8A00-1400AA3146DE}" destId="{27D8204C-D187-204E-9488-7537E31AD0E0}" srcOrd="2" destOrd="0" presId="urn:microsoft.com/office/officeart/2005/8/layout/vList2"/>
    <dgm:cxn modelId="{3F14B70E-BA45-7347-B64A-479F3A8BED24}" type="presParOf" srcId="{9CF04197-0D28-D347-8A00-1400AA3146DE}" destId="{92FC0481-0D2D-C745-BF9B-ACA335A93746}" srcOrd="3" destOrd="0" presId="urn:microsoft.com/office/officeart/2005/8/layout/vList2"/>
    <dgm:cxn modelId="{79C2AAFD-4C45-1D45-AD61-1500AF755948}" type="presParOf" srcId="{9CF04197-0D28-D347-8A00-1400AA3146DE}" destId="{470F21AA-DFD3-A54E-9995-E2A128269D91}" srcOrd="4" destOrd="0" presId="urn:microsoft.com/office/officeart/2005/8/layout/vList2"/>
    <dgm:cxn modelId="{40041C62-3E28-F54B-9D90-D76B63BB307F}" type="presParOf" srcId="{9CF04197-0D28-D347-8A00-1400AA3146DE}" destId="{81DF2449-1453-9048-8130-DA2CD73C1FCB}" srcOrd="5" destOrd="0" presId="urn:microsoft.com/office/officeart/2005/8/layout/vList2"/>
    <dgm:cxn modelId="{687C1D6C-D203-0E43-892F-657BFC5878DF}" type="presParOf" srcId="{9CF04197-0D28-D347-8A00-1400AA3146DE}" destId="{81747BCB-BF89-A747-84B4-5CA4380A1414}" srcOrd="6" destOrd="0" presId="urn:microsoft.com/office/officeart/2005/8/layout/vList2"/>
    <dgm:cxn modelId="{42818D1D-715A-1F4D-9D68-3E1A751D0060}" type="presParOf" srcId="{9CF04197-0D28-D347-8A00-1400AA3146DE}" destId="{DD181361-FE1F-AB49-AB4E-C0A796AE141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80412-3424-6F4E-918E-DA1799C0476B}">
      <dsp:nvSpPr>
        <dsp:cNvPr id="0" name=""/>
        <dsp:cNvSpPr/>
      </dsp:nvSpPr>
      <dsp:spPr>
        <a:xfrm>
          <a:off x="0" y="281223"/>
          <a:ext cx="4366325" cy="7751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Triple DES</a:t>
          </a:r>
        </a:p>
      </dsp:txBody>
      <dsp:txXfrm>
        <a:off x="37838" y="319061"/>
        <a:ext cx="4290649" cy="699449"/>
      </dsp:txXfrm>
    </dsp:sp>
    <dsp:sp modelId="{0CA4D325-2A92-5146-83D4-43704F2778F5}">
      <dsp:nvSpPr>
        <dsp:cNvPr id="0" name=""/>
        <dsp:cNvSpPr/>
      </dsp:nvSpPr>
      <dsp:spPr>
        <a:xfrm>
          <a:off x="0" y="1056348"/>
          <a:ext cx="436632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Extends the use of DES cipher</a:t>
          </a:r>
        </a:p>
      </dsp:txBody>
      <dsp:txXfrm>
        <a:off x="0" y="1056348"/>
        <a:ext cx="4366325" cy="331200"/>
      </dsp:txXfrm>
    </dsp:sp>
    <dsp:sp modelId="{3C2B59B0-1C15-8D47-8EE8-1FE1E10DEDD1}">
      <dsp:nvSpPr>
        <dsp:cNvPr id="0" name=""/>
        <dsp:cNvSpPr/>
      </dsp:nvSpPr>
      <dsp:spPr>
        <a:xfrm>
          <a:off x="0" y="1387548"/>
          <a:ext cx="4366325" cy="775125"/>
        </a:xfrm>
        <a:prstGeom prst="roundRect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Three different keys is the strongest 3DES encryption method</a:t>
          </a:r>
        </a:p>
      </dsp:txBody>
      <dsp:txXfrm>
        <a:off x="37838" y="1425386"/>
        <a:ext cx="4290649" cy="699449"/>
      </dsp:txXfrm>
    </dsp:sp>
    <dsp:sp modelId="{36F71311-F1FA-DD4C-BC3E-DDD657E7B079}">
      <dsp:nvSpPr>
        <dsp:cNvPr id="0" name=""/>
        <dsp:cNvSpPr/>
      </dsp:nvSpPr>
      <dsp:spPr>
        <a:xfrm>
          <a:off x="0" y="2162673"/>
          <a:ext cx="4366325" cy="48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Two separate keys is deprecated (retired), single key isn’t allowed</a:t>
          </a:r>
        </a:p>
      </dsp:txBody>
      <dsp:txXfrm>
        <a:off x="0" y="2162673"/>
        <a:ext cx="4366325" cy="486450"/>
      </dsp:txXfrm>
    </dsp:sp>
    <dsp:sp modelId="{3DD9BAAE-A0E6-B94E-AEAB-BA51D71A7EEB}">
      <dsp:nvSpPr>
        <dsp:cNvPr id="0" name=""/>
        <dsp:cNvSpPr/>
      </dsp:nvSpPr>
      <dsp:spPr>
        <a:xfrm>
          <a:off x="0" y="2649123"/>
          <a:ext cx="4366325" cy="775125"/>
        </a:xfrm>
        <a:prstGeom prst="roundRect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Uses DES encryption/decryption three times</a:t>
          </a:r>
        </a:p>
      </dsp:txBody>
      <dsp:txXfrm>
        <a:off x="37838" y="2686961"/>
        <a:ext cx="4290649" cy="699449"/>
      </dsp:txXfrm>
    </dsp:sp>
    <dsp:sp modelId="{66906F1B-1AEB-494D-BBC3-A8CB4375A293}">
      <dsp:nvSpPr>
        <dsp:cNvPr id="0" name=""/>
        <dsp:cNvSpPr/>
      </dsp:nvSpPr>
      <dsp:spPr>
        <a:xfrm>
          <a:off x="0" y="3424249"/>
          <a:ext cx="4366325" cy="80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Encrypt with first key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Decrypt with second key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Encrypt with third key</a:t>
          </a:r>
        </a:p>
      </dsp:txBody>
      <dsp:txXfrm>
        <a:off x="0" y="3424249"/>
        <a:ext cx="4366325" cy="807299"/>
      </dsp:txXfrm>
    </dsp:sp>
    <dsp:sp modelId="{94ABB89F-0A4A-DE4A-AE94-B9CAD7BCFAB6}">
      <dsp:nvSpPr>
        <dsp:cNvPr id="0" name=""/>
        <dsp:cNvSpPr/>
      </dsp:nvSpPr>
      <dsp:spPr>
        <a:xfrm>
          <a:off x="0" y="4231548"/>
          <a:ext cx="4366325" cy="775125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Superseded by Advanced Encryption Standard (AES)</a:t>
          </a:r>
        </a:p>
      </dsp:txBody>
      <dsp:txXfrm>
        <a:off x="37838" y="4269386"/>
        <a:ext cx="4290649" cy="699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1C049-2B14-5E47-B0A1-AA60D89D8DE1}">
      <dsp:nvSpPr>
        <dsp:cNvPr id="0" name=""/>
        <dsp:cNvSpPr/>
      </dsp:nvSpPr>
      <dsp:spPr>
        <a:xfrm>
          <a:off x="0" y="181751"/>
          <a:ext cx="4366325" cy="8138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RC4 created by Ron Rivest</a:t>
          </a:r>
        </a:p>
      </dsp:txBody>
      <dsp:txXfrm>
        <a:off x="39730" y="221481"/>
        <a:ext cx="4286865" cy="734421"/>
      </dsp:txXfrm>
    </dsp:sp>
    <dsp:sp modelId="{27D8204C-D187-204E-9488-7537E31AD0E0}">
      <dsp:nvSpPr>
        <dsp:cNvPr id="0" name=""/>
        <dsp:cNvSpPr/>
      </dsp:nvSpPr>
      <dsp:spPr>
        <a:xfrm>
          <a:off x="0" y="1056112"/>
          <a:ext cx="4366325" cy="813881"/>
        </a:xfrm>
        <a:prstGeom prst="roundRect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 of the ill-fated WEP standard</a:t>
          </a:r>
        </a:p>
      </dsp:txBody>
      <dsp:txXfrm>
        <a:off x="39730" y="1095842"/>
        <a:ext cx="4286865" cy="734421"/>
      </dsp:txXfrm>
    </dsp:sp>
    <dsp:sp modelId="{92FC0481-0D2D-C745-BF9B-ACA335A93746}">
      <dsp:nvSpPr>
        <dsp:cNvPr id="0" name=""/>
        <dsp:cNvSpPr/>
      </dsp:nvSpPr>
      <dsp:spPr>
        <a:xfrm>
          <a:off x="0" y="1869993"/>
          <a:ext cx="43663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Also part of SSL but removed from TLS</a:t>
          </a:r>
        </a:p>
      </dsp:txBody>
      <dsp:txXfrm>
        <a:off x="0" y="1869993"/>
        <a:ext cx="4366325" cy="347760"/>
      </dsp:txXfrm>
    </dsp:sp>
    <dsp:sp modelId="{470F21AA-DFD3-A54E-9995-E2A128269D91}">
      <dsp:nvSpPr>
        <dsp:cNvPr id="0" name=""/>
        <dsp:cNvSpPr/>
      </dsp:nvSpPr>
      <dsp:spPr>
        <a:xfrm>
          <a:off x="0" y="2217753"/>
          <a:ext cx="4366325" cy="813881"/>
        </a:xfrm>
        <a:prstGeom prst="roundRect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RC4 has “biased output”</a:t>
          </a:r>
        </a:p>
      </dsp:txBody>
      <dsp:txXfrm>
        <a:off x="39730" y="2257483"/>
        <a:ext cx="4286865" cy="734421"/>
      </dsp:txXfrm>
    </dsp:sp>
    <dsp:sp modelId="{81DF2449-1453-9048-8130-DA2CD73C1FCB}">
      <dsp:nvSpPr>
        <dsp:cNvPr id="0" name=""/>
        <dsp:cNvSpPr/>
      </dsp:nvSpPr>
      <dsp:spPr>
        <a:xfrm>
          <a:off x="0" y="3031635"/>
          <a:ext cx="4366325" cy="912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If the third byte of the original is zero and</a:t>
          </a:r>
          <a:br>
            <a:rPr lang="en-US" sz="1600" kern="1200"/>
          </a:br>
          <a:r>
            <a:rPr lang="en-US" sz="1600" kern="1200"/>
            <a:t>second byte is not equal to two,</a:t>
          </a:r>
          <a:br>
            <a:rPr lang="en-US" sz="1600" kern="1200"/>
          </a:br>
          <a:r>
            <a:rPr lang="en-US" sz="1600" kern="1200"/>
            <a:t>then the second output byte is always zero.</a:t>
          </a:r>
        </a:p>
      </dsp:txBody>
      <dsp:txXfrm>
        <a:off x="0" y="3031635"/>
        <a:ext cx="4366325" cy="912870"/>
      </dsp:txXfrm>
    </dsp:sp>
    <dsp:sp modelId="{81747BCB-BF89-A747-84B4-5CA4380A1414}">
      <dsp:nvSpPr>
        <dsp:cNvPr id="0" name=""/>
        <dsp:cNvSpPr/>
      </dsp:nvSpPr>
      <dsp:spPr>
        <a:xfrm>
          <a:off x="0" y="3944505"/>
          <a:ext cx="4366325" cy="813881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 common to see RC4 these days</a:t>
          </a:r>
        </a:p>
      </dsp:txBody>
      <dsp:txXfrm>
        <a:off x="39730" y="3984235"/>
        <a:ext cx="4286865" cy="734421"/>
      </dsp:txXfrm>
    </dsp:sp>
    <dsp:sp modelId="{DD181361-FE1F-AB49-AB4E-C0A796AE141E}">
      <dsp:nvSpPr>
        <dsp:cNvPr id="0" name=""/>
        <dsp:cNvSpPr/>
      </dsp:nvSpPr>
      <dsp:spPr>
        <a:xfrm>
          <a:off x="0" y="4758386"/>
          <a:ext cx="436632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3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WPA2 moved to AES</a:t>
          </a:r>
        </a:p>
      </dsp:txBody>
      <dsp:txXfrm>
        <a:off x="0" y="4758386"/>
        <a:ext cx="4366325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3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6876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8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0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130AA3A-F3A6-49A2-B883-ECF5016C1450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8DFCE409-59C1-4F04-977F-99AE76304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8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2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4FE4F2-794E-47A4-9541-2B0DA54CFECB}"/>
              </a:ext>
            </a:extLst>
          </p:cNvPr>
          <p:cNvSpPr/>
          <p:nvPr/>
        </p:nvSpPr>
        <p:spPr>
          <a:xfrm>
            <a:off x="1503537" y="1263404"/>
            <a:ext cx="6179439" cy="3115075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spc="-150">
                <a:latin typeface="+mj-lt"/>
                <a:ea typeface="+mj-ea"/>
                <a:cs typeface="+mj-cs"/>
              </a:rPr>
              <a:t>Symmetric Encryption Algorithms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4CD35EF-7348-4E64-8700-827E64EA4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6867" y="3320139"/>
            <a:ext cx="225580" cy="25928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Data Encryption Standard (DES)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r>
              <a:rPr lang="en-US" dirty="0"/>
              <a:t>Developed by IBM for NSA</a:t>
            </a:r>
          </a:p>
          <a:p>
            <a:pPr lvl="1"/>
            <a:r>
              <a:rPr lang="en-US" dirty="0"/>
              <a:t>One of Federal Information Processing Standards (FIPS)</a:t>
            </a:r>
          </a:p>
          <a:p>
            <a:r>
              <a:rPr lang="en-US" dirty="0"/>
              <a:t>64-bit block cipher</a:t>
            </a:r>
          </a:p>
          <a:p>
            <a:pPr lvl="1"/>
            <a:r>
              <a:rPr lang="en-US" dirty="0"/>
              <a:t>56-bit key (very small in modern terms)</a:t>
            </a:r>
          </a:p>
          <a:p>
            <a:r>
              <a:rPr lang="en-US" dirty="0"/>
              <a:t>Easily brute-forced with today’s technology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/>
              <a:t>3DES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7E2EA5-CF7B-47E9-AB1C-A8E3A1BFD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925917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929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n-US" dirty="0" err="1"/>
              <a:t>Rivest</a:t>
            </a:r>
            <a:r>
              <a:rPr lang="en-US" dirty="0"/>
              <a:t> Cipher #4 (RC4)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4F49CC-95F5-426A-9040-10E9F64EE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322793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70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368" y="6419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C40045-3931-4F5B-BFDA-CB5657884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4300EE0-ECBD-4A99-A182-D65E0E6E6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6F00B75-03DF-4D45-9B0D-64C830BD6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8D3ABB2-C1A2-49A0-A399-DF61B1EF6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1AEAE7-4978-4A5B-AAD2-E2E78726F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A9AAEEE-4B18-43DC-B196-17B61CD41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07703FD-FEEE-4777-846F-8C38F40CE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883325D-A3A9-46FF-B7CB-EE927522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009273A-6FB2-45C9-814B-F9F243C59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56BB4-6CF2-4A71-BE63-1AC03A287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0F94609-6C4C-45C5-B029-0704F4BB6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532FA0C-81DB-47C4-A39A-77A779E23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F2A2ED01-9837-46A7-B28E-15B6C229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E52EFEE-3C02-41C5-852D-699079C2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A4ED1A46-9C33-4642-B4E6-DE8FB6E3F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8825798-C5AC-4262-B3CA-FAA373172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41EF5B5-A116-4AE7-82D0-A06B0FF58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053245D-DA29-4C13-84C9-749150489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166F809-C998-47FD-8299-4F9BA65D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C6184C9-DD88-444D-83F9-7E5C128E5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96A02A4D-21A3-44E5-BEFC-1DD2E8262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31F515F-6B6B-48A5-99B1-F9BBCF8F6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2864"/>
            <a:ext cx="2824247" cy="4578943"/>
          </a:xfrm>
        </p:spPr>
        <p:txBody>
          <a:bodyPr anchor="t">
            <a:normAutofit/>
          </a:bodyPr>
          <a:lstStyle/>
          <a:p>
            <a:pPr algn="l"/>
            <a:r>
              <a:rPr lang="en-US" sz="4300">
                <a:solidFill>
                  <a:schemeClr val="tx1"/>
                </a:solidFill>
              </a:rPr>
              <a:t>Advanced Encryption Standard (AES)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B0BC2F97-F3ED-4F01-B461-9A522CD97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1418" y="1331697"/>
            <a:ext cx="144937" cy="16659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490" y="1472864"/>
            <a:ext cx="4613750" cy="4578944"/>
          </a:xfrm>
        </p:spPr>
        <p:txBody>
          <a:bodyPr anchor="t">
            <a:normAutofit/>
          </a:bodyPr>
          <a:lstStyle/>
          <a:p>
            <a:r>
              <a:rPr lang="en-US" dirty="0"/>
              <a:t>US Federal Government Standard</a:t>
            </a:r>
          </a:p>
          <a:p>
            <a:pPr lvl="1"/>
            <a:r>
              <a:rPr lang="en-US" dirty="0"/>
              <a:t>Became FIPS 197 in 2001</a:t>
            </a:r>
          </a:p>
          <a:p>
            <a:pPr lvl="1"/>
            <a:r>
              <a:rPr lang="en-US" dirty="0"/>
              <a:t>Took 5 years to standardize</a:t>
            </a:r>
          </a:p>
          <a:p>
            <a:pPr lvl="1"/>
            <a:r>
              <a:rPr lang="en-US" dirty="0"/>
              <a:t>Developed by two Belgians</a:t>
            </a:r>
          </a:p>
          <a:p>
            <a:pPr lvl="2"/>
            <a:r>
              <a:rPr lang="en-US" dirty="0"/>
              <a:t>Joan </a:t>
            </a:r>
            <a:r>
              <a:rPr lang="en-US" dirty="0" err="1"/>
              <a:t>Daemen</a:t>
            </a:r>
            <a:endParaRPr lang="en-US" dirty="0"/>
          </a:p>
          <a:p>
            <a:pPr lvl="2"/>
            <a:r>
              <a:rPr lang="en-US" dirty="0"/>
              <a:t>Vincent </a:t>
            </a:r>
            <a:r>
              <a:rPr lang="en-US" dirty="0" err="1"/>
              <a:t>Rijmen</a:t>
            </a:r>
            <a:endParaRPr lang="en-US" dirty="0"/>
          </a:p>
          <a:p>
            <a:r>
              <a:rPr lang="en-US" dirty="0"/>
              <a:t>128-bit block cipher</a:t>
            </a:r>
          </a:p>
          <a:p>
            <a:pPr lvl="1"/>
            <a:r>
              <a:rPr lang="en-US" dirty="0"/>
              <a:t>128-, 192-, 256-bit keys</a:t>
            </a:r>
          </a:p>
          <a:p>
            <a:r>
              <a:rPr lang="en-US" dirty="0"/>
              <a:t>Used in WPA2</a:t>
            </a:r>
          </a:p>
          <a:p>
            <a:pPr lvl="1"/>
            <a:r>
              <a:rPr lang="en-US" dirty="0"/>
              <a:t>Powerful wireless encryption</a:t>
            </a:r>
          </a:p>
        </p:txBody>
      </p:sp>
    </p:spTree>
    <p:extLst>
      <p:ext uri="{BB962C8B-B14F-4D97-AF65-F5344CB8AC3E}">
        <p14:creationId xmlns:p14="http://schemas.microsoft.com/office/powerpoint/2010/main" val="535920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762608"/>
            <a:ext cx="786113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Blowfish and Twofish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>
            <a:normAutofit/>
          </a:bodyPr>
          <a:lstStyle/>
          <a:p>
            <a:r>
              <a:rPr lang="en-US" sz="1400"/>
              <a:t>Blowfish</a:t>
            </a:r>
          </a:p>
          <a:p>
            <a:pPr lvl="1"/>
            <a:r>
              <a:rPr lang="en-US" dirty="0"/>
              <a:t>Designed in 1993</a:t>
            </a:r>
          </a:p>
          <a:p>
            <a:pPr lvl="1"/>
            <a:r>
              <a:rPr lang="en-US" dirty="0"/>
              <a:t>64-bit block cipher, variable length key (1 to 448 bits)</a:t>
            </a:r>
          </a:p>
          <a:p>
            <a:pPr lvl="1"/>
            <a:r>
              <a:rPr lang="en-US" dirty="0"/>
              <a:t>No known way to break the full 16 rounds of encryption</a:t>
            </a:r>
          </a:p>
          <a:p>
            <a:pPr lvl="1"/>
            <a:r>
              <a:rPr lang="en-US" dirty="0"/>
              <a:t>One of the first secure ciphers not limited by patents</a:t>
            </a:r>
          </a:p>
          <a:p>
            <a:r>
              <a:rPr lang="en-US" sz="1400"/>
              <a:t>Twofish</a:t>
            </a:r>
          </a:p>
          <a:p>
            <a:pPr lvl="1"/>
            <a:r>
              <a:rPr lang="en-US" dirty="0"/>
              <a:t>Successor to Blowfish</a:t>
            </a:r>
          </a:p>
          <a:p>
            <a:pPr lvl="1"/>
            <a:r>
              <a:rPr lang="en-US" dirty="0"/>
              <a:t>128-bit block size, key sizes up to 256</a:t>
            </a:r>
          </a:p>
          <a:p>
            <a:pPr lvl="1"/>
            <a:r>
              <a:rPr lang="en-US" dirty="0"/>
              <a:t>No patent, public domain</a:t>
            </a:r>
          </a:p>
        </p:txBody>
      </p:sp>
    </p:spTree>
    <p:extLst>
      <p:ext uri="{BB962C8B-B14F-4D97-AF65-F5344CB8AC3E}">
        <p14:creationId xmlns:p14="http://schemas.microsoft.com/office/powerpoint/2010/main" val="138350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1933</TotalTime>
  <Words>271</Words>
  <Application>Microsoft Macintosh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Data Encryption Standard (DES)</vt:lpstr>
      <vt:lpstr>3DES</vt:lpstr>
      <vt:lpstr>Rivest Cipher #4 (RC4)</vt:lpstr>
      <vt:lpstr>Advanced Encryption Standard (AES)</vt:lpstr>
      <vt:lpstr>Blowfish and Twofish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2021-03-04T17:02:55Z</dcterms:modified>
  <cp:category>pptx, curriculum, cyber</cp:category>
</cp:coreProperties>
</file>