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70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4738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18A82DA-55DB-4085-AEA0-95601BAC9B1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B6F1770-E6F8-4764-8FFF-75600807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3FCD6C6-D6DB-44DC-9441-1D887F31F40F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Key Stretching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Strengthen weak keys</a:t>
            </a:r>
          </a:p>
        </p:txBody>
      </p:sp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0" r="-1" b="45902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900"/>
              <a:t>Weak keys are weak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On their own, they’re not secure</a:t>
            </a:r>
          </a:p>
          <a:p>
            <a:pPr>
              <a:lnSpc>
                <a:spcPct val="110000"/>
              </a:lnSpc>
            </a:pPr>
            <a:r>
              <a:rPr lang="en-US" sz="900"/>
              <a:t>Make a weak key stronger by rehashing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Hash a password</a:t>
            </a:r>
            <a:br>
              <a:rPr lang="en-US" sz="900"/>
            </a:br>
            <a:r>
              <a:rPr lang="en-US" sz="900"/>
              <a:t>       then hash that hash</a:t>
            </a:r>
            <a:br>
              <a:rPr lang="en-US" sz="900"/>
            </a:br>
            <a:r>
              <a:rPr lang="en-US" sz="900"/>
              <a:t>             then hash </a:t>
            </a:r>
            <a:r>
              <a:rPr lang="en-US" sz="900" i="1"/>
              <a:t>that</a:t>
            </a:r>
            <a:r>
              <a:rPr lang="en-US" sz="900"/>
              <a:t> hash</a:t>
            </a:r>
            <a:br>
              <a:rPr lang="en-US" sz="900"/>
            </a:br>
            <a:r>
              <a:rPr lang="en-US" sz="900"/>
              <a:t>                  Rinse and repeat…</a:t>
            </a:r>
          </a:p>
          <a:p>
            <a:pPr>
              <a:lnSpc>
                <a:spcPct val="110000"/>
              </a:lnSpc>
            </a:pPr>
            <a:r>
              <a:rPr lang="en-US" sz="900"/>
              <a:t>Brute force attacks would require reversing </a:t>
            </a:r>
            <a:r>
              <a:rPr lang="en-US" sz="900" i="1"/>
              <a:t>each</a:t>
            </a:r>
            <a:r>
              <a:rPr lang="en-US" sz="900"/>
              <a:t> hash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Hacker will have to work hard even though key is small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Key stretching</a:t>
            </a:r>
          </a:p>
        </p:txBody>
      </p:sp>
      <p:sp>
        <p:nvSpPr>
          <p:cNvPr id="4" name="AutoShape 6" descr="Image result for 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ke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Key Stretching Libraries</a:t>
            </a:r>
          </a:p>
        </p:txBody>
      </p:sp>
      <p:pic>
        <p:nvPicPr>
          <p:cNvPr id="1026" name="Picture 2" descr="Image result for stack of boo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8" b="15439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Library = block of code to be reused in other programs</a:t>
            </a:r>
          </a:p>
          <a:p>
            <a:pPr>
              <a:lnSpc>
                <a:spcPct val="110000"/>
              </a:lnSpc>
            </a:pPr>
            <a:r>
              <a:rPr lang="en-US" sz="1400"/>
              <a:t>Offloads work of having to code complex algorithms</a:t>
            </a:r>
          </a:p>
          <a:p>
            <a:pPr>
              <a:lnSpc>
                <a:spcPct val="110000"/>
              </a:lnSpc>
            </a:pPr>
            <a:r>
              <a:rPr lang="en-US" sz="1400"/>
              <a:t>Makes your job easier to just use what is already available</a:t>
            </a:r>
          </a:p>
        </p:txBody>
      </p:sp>
    </p:spTree>
    <p:extLst>
      <p:ext uri="{BB962C8B-B14F-4D97-AF65-F5344CB8AC3E}">
        <p14:creationId xmlns:p14="http://schemas.microsoft.com/office/powerpoint/2010/main" val="374077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4700">
                <a:solidFill>
                  <a:schemeClr val="tx1"/>
                </a:solidFill>
                <a:latin typeface="Courier" panose="02060409020205020404" pitchFamily="49" charset="0"/>
              </a:rPr>
              <a:t>bcrypt</a:t>
            </a:r>
            <a:r>
              <a:rPr lang="en-US" sz="470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490" y="1472864"/>
            <a:ext cx="4613750" cy="4578944"/>
          </a:xfrm>
        </p:spPr>
        <p:txBody>
          <a:bodyPr anchor="t">
            <a:normAutofit/>
          </a:bodyPr>
          <a:lstStyle/>
          <a:p>
            <a:r>
              <a:rPr lang="en-US" dirty="0"/>
              <a:t>Generates hashes from passwords</a:t>
            </a:r>
          </a:p>
          <a:p>
            <a:r>
              <a:rPr lang="en-US" dirty="0"/>
              <a:t>Written by Niels </a:t>
            </a:r>
            <a:r>
              <a:rPr lang="en-US" dirty="0" err="1"/>
              <a:t>Provos</a:t>
            </a:r>
            <a:r>
              <a:rPr lang="en-US" dirty="0"/>
              <a:t> and David </a:t>
            </a:r>
            <a:r>
              <a:rPr lang="en-US" dirty="0" err="1"/>
              <a:t>Mazieres</a:t>
            </a:r>
            <a:r>
              <a:rPr lang="en-US" dirty="0"/>
              <a:t>, 1999</a:t>
            </a:r>
          </a:p>
          <a:p>
            <a:r>
              <a:rPr lang="en-US" dirty="0"/>
              <a:t>Based on Blowfish cipher to perform multiple rounds of hashing (iterations)</a:t>
            </a:r>
          </a:p>
          <a:p>
            <a:r>
              <a:rPr lang="en-US" dirty="0"/>
              <a:t>Takes a salt to prevent rainbow table attacks</a:t>
            </a:r>
          </a:p>
          <a:p>
            <a:r>
              <a:rPr lang="en-US" dirty="0"/>
              <a:t>Creates 184 bit digest (hash output)</a:t>
            </a:r>
          </a:p>
          <a:p>
            <a:r>
              <a:rPr lang="en-US" dirty="0"/>
              <a:t>Used by many Linux distributions for password hashing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file is hashed using </a:t>
            </a:r>
            <a:r>
              <a:rPr lang="en-US" dirty="0" err="1"/>
              <a:t>bcrypt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388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  <a:latin typeface="Courier" panose="02060409020205020404" pitchFamily="49" charset="0"/>
              </a:rPr>
              <a:t>PBKDF2</a:t>
            </a:r>
            <a:r>
              <a:rPr lang="en-US" sz="3100">
                <a:solidFill>
                  <a:schemeClr val="accent1"/>
                </a:solidFill>
              </a:rPr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Password-Based Key Derivation Function 2</a:t>
            </a:r>
          </a:p>
          <a:p>
            <a:r>
              <a:rPr lang="en-US" sz="1400"/>
              <a:t>Part of RSA Public Key Cryptography Standards</a:t>
            </a:r>
            <a:br>
              <a:rPr lang="en-US" sz="1400"/>
            </a:br>
            <a:r>
              <a:rPr lang="en-US" sz="1400"/>
              <a:t>(PKCS #5, RFC 2898)</a:t>
            </a:r>
          </a:p>
          <a:p>
            <a:r>
              <a:rPr lang="en-US" sz="1400"/>
              <a:t>Used in Kerberos, Apple iOS, LastPass password manager</a:t>
            </a:r>
          </a:p>
          <a:p>
            <a:r>
              <a:rPr lang="en-US" sz="1400"/>
              <a:t>Number of times it rehashes, known as iteration</a:t>
            </a:r>
          </a:p>
          <a:p>
            <a:r>
              <a:rPr lang="en-US" sz="1400"/>
              <a:t>Number of iterations goes up as computing power grows that might try to brute force it</a:t>
            </a:r>
          </a:p>
          <a:p>
            <a:r>
              <a:rPr lang="en-US" sz="1400"/>
              <a:t>Takes a salt to prevent rainbow table attacks</a:t>
            </a:r>
          </a:p>
          <a:p>
            <a:r>
              <a:rPr lang="en-US" sz="1400"/>
              <a:t>Variable length digest (hash output)</a:t>
            </a:r>
          </a:p>
        </p:txBody>
      </p:sp>
    </p:spTree>
    <p:extLst>
      <p:ext uri="{BB962C8B-B14F-4D97-AF65-F5344CB8AC3E}">
        <p14:creationId xmlns:p14="http://schemas.microsoft.com/office/powerpoint/2010/main" val="265716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1946</TotalTime>
  <Words>234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Rockwell</vt:lpstr>
      <vt:lpstr>Wingdings</vt:lpstr>
      <vt:lpstr>Atlas</vt:lpstr>
      <vt:lpstr>PowerPoint Presentation</vt:lpstr>
      <vt:lpstr>Strengthen weak keys</vt:lpstr>
      <vt:lpstr>Key Stretching Libraries</vt:lpstr>
      <vt:lpstr>bcrypt Library</vt:lpstr>
      <vt:lpstr>PBKDF2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2021-03-04T17:13:24Z</dcterms:modified>
  <cp:category>pptx, curriculum, cyber</cp:category>
</cp:coreProperties>
</file>