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72" r:id="rId2"/>
    <p:sldId id="266" r:id="rId3"/>
    <p:sldId id="267" r:id="rId4"/>
    <p:sldId id="268" r:id="rId5"/>
    <p:sldId id="269" r:id="rId6"/>
    <p:sldId id="27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>
        <p:scale>
          <a:sx n="110" d="100"/>
          <a:sy n="110" d="100"/>
        </p:scale>
        <p:origin x="86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4D3CB-F82B-4C3A-9C12-8CB93B811A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98B9F8-A22F-4F2B-A526-690C8DD3FF7F}">
      <dgm:prSet/>
      <dgm:spPr/>
      <dgm:t>
        <a:bodyPr/>
        <a:lstStyle/>
        <a:p>
          <a:r>
            <a:rPr lang="en-US"/>
            <a:t>Process of making something unclear</a:t>
          </a:r>
        </a:p>
      </dgm:t>
    </dgm:pt>
    <dgm:pt modelId="{830212E8-0946-4493-8C56-C8B62E96A668}" type="parTrans" cxnId="{ADB4629F-35F8-4FE2-9012-CD6A4955396C}">
      <dgm:prSet/>
      <dgm:spPr/>
      <dgm:t>
        <a:bodyPr/>
        <a:lstStyle/>
        <a:p>
          <a:endParaRPr lang="en-US"/>
        </a:p>
      </dgm:t>
    </dgm:pt>
    <dgm:pt modelId="{EB941C9A-90F9-48B6-B121-0852D9CBC306}" type="sibTrans" cxnId="{ADB4629F-35F8-4FE2-9012-CD6A4955396C}">
      <dgm:prSet/>
      <dgm:spPr/>
      <dgm:t>
        <a:bodyPr/>
        <a:lstStyle/>
        <a:p>
          <a:endParaRPr lang="en-US"/>
        </a:p>
      </dgm:t>
    </dgm:pt>
    <dgm:pt modelId="{7345E88A-5DCE-45D4-8C36-ECCBFE8638FC}">
      <dgm:prSet/>
      <dgm:spPr/>
      <dgm:t>
        <a:bodyPr/>
        <a:lstStyle/>
        <a:p>
          <a:r>
            <a:rPr lang="en-US"/>
            <a:t>Not impossible to understand</a:t>
          </a:r>
        </a:p>
      </dgm:t>
    </dgm:pt>
    <dgm:pt modelId="{F30A8BA1-354E-459F-8F0A-FC106B4E4222}" type="parTrans" cxnId="{7E231DD4-F084-432E-89EE-A5A6FC0F920C}">
      <dgm:prSet/>
      <dgm:spPr/>
      <dgm:t>
        <a:bodyPr/>
        <a:lstStyle/>
        <a:p>
          <a:endParaRPr lang="en-US"/>
        </a:p>
      </dgm:t>
    </dgm:pt>
    <dgm:pt modelId="{995B0D78-0CF4-445F-970B-2F7B6C06FA84}" type="sibTrans" cxnId="{7E231DD4-F084-432E-89EE-A5A6FC0F920C}">
      <dgm:prSet/>
      <dgm:spPr/>
      <dgm:t>
        <a:bodyPr/>
        <a:lstStyle/>
        <a:p>
          <a:endParaRPr lang="en-US"/>
        </a:p>
      </dgm:t>
    </dgm:pt>
    <dgm:pt modelId="{D0387526-C2B3-45D6-A748-5B70660E13A2}">
      <dgm:prSet/>
      <dgm:spPr/>
      <dgm:t>
        <a:bodyPr/>
        <a:lstStyle/>
        <a:p>
          <a:r>
            <a:rPr lang="en-US"/>
            <a:t>If you know how to read it</a:t>
          </a:r>
        </a:p>
      </dgm:t>
    </dgm:pt>
    <dgm:pt modelId="{ADA9017B-49AA-4D78-A036-2779B16083F4}" type="parTrans" cxnId="{1FBABBD2-3C9A-4CC2-AA7C-446A593FBA38}">
      <dgm:prSet/>
      <dgm:spPr/>
      <dgm:t>
        <a:bodyPr/>
        <a:lstStyle/>
        <a:p>
          <a:endParaRPr lang="en-US"/>
        </a:p>
      </dgm:t>
    </dgm:pt>
    <dgm:pt modelId="{69BB4179-6452-4682-92B8-5B1C62BB4175}" type="sibTrans" cxnId="{1FBABBD2-3C9A-4CC2-AA7C-446A593FBA38}">
      <dgm:prSet/>
      <dgm:spPr/>
      <dgm:t>
        <a:bodyPr/>
        <a:lstStyle/>
        <a:p>
          <a:endParaRPr lang="en-US"/>
        </a:p>
      </dgm:t>
    </dgm:pt>
    <dgm:pt modelId="{FA99BFDF-6349-4767-8F0C-74CEE0952A4F}">
      <dgm:prSet/>
      <dgm:spPr/>
      <dgm:t>
        <a:bodyPr/>
        <a:lstStyle/>
        <a:p>
          <a:r>
            <a:rPr lang="en-US"/>
            <a:t>Make source code difficult to read</a:t>
          </a:r>
        </a:p>
      </dgm:t>
    </dgm:pt>
    <dgm:pt modelId="{5B242FBD-10A7-4899-ABA4-92C35610F2CF}" type="parTrans" cxnId="{74AE21BD-EF7E-445B-988C-59542D54D57D}">
      <dgm:prSet/>
      <dgm:spPr/>
      <dgm:t>
        <a:bodyPr/>
        <a:lstStyle/>
        <a:p>
          <a:endParaRPr lang="en-US"/>
        </a:p>
      </dgm:t>
    </dgm:pt>
    <dgm:pt modelId="{D26F5F32-6211-472A-A0EA-8A4BE3217A84}" type="sibTrans" cxnId="{74AE21BD-EF7E-445B-988C-59542D54D57D}">
      <dgm:prSet/>
      <dgm:spPr/>
      <dgm:t>
        <a:bodyPr/>
        <a:lstStyle/>
        <a:p>
          <a:endParaRPr lang="en-US"/>
        </a:p>
      </dgm:t>
    </dgm:pt>
    <dgm:pt modelId="{CB601ED5-5341-4B7D-8DBD-FC4E7574C5AD}">
      <dgm:prSet/>
      <dgm:spPr/>
      <dgm:t>
        <a:bodyPr/>
        <a:lstStyle/>
        <a:p>
          <a:r>
            <a:rPr lang="en-US"/>
            <a:t>Doesn’t change functionality of the code, only legibility</a:t>
          </a:r>
        </a:p>
      </dgm:t>
    </dgm:pt>
    <dgm:pt modelId="{5010D282-AF88-4AFB-98DC-BACD3DB56341}" type="parTrans" cxnId="{E2FF2BA3-DD5E-4E42-AD0D-629844176EAA}">
      <dgm:prSet/>
      <dgm:spPr/>
      <dgm:t>
        <a:bodyPr/>
        <a:lstStyle/>
        <a:p>
          <a:endParaRPr lang="en-US"/>
        </a:p>
      </dgm:t>
    </dgm:pt>
    <dgm:pt modelId="{0B19F1AF-25B4-4D1D-A97D-5BBFE8EF6C39}" type="sibTrans" cxnId="{E2FF2BA3-DD5E-4E42-AD0D-629844176EAA}">
      <dgm:prSet/>
      <dgm:spPr/>
      <dgm:t>
        <a:bodyPr/>
        <a:lstStyle/>
        <a:p>
          <a:endParaRPr lang="en-US"/>
        </a:p>
      </dgm:t>
    </dgm:pt>
    <dgm:pt modelId="{93EDF444-CE6F-4EC5-B523-8C72FFF14BE8}">
      <dgm:prSet/>
      <dgm:spPr/>
      <dgm:t>
        <a:bodyPr/>
        <a:lstStyle/>
        <a:p>
          <a:r>
            <a:rPr lang="en-US"/>
            <a:t>Hide information inside an image</a:t>
          </a:r>
        </a:p>
      </dgm:t>
    </dgm:pt>
    <dgm:pt modelId="{3C3EFD9B-F8D1-40C7-A2C7-C0136E466C41}" type="parTrans" cxnId="{E48E9C67-5A3F-4955-8A78-433D6013FB7F}">
      <dgm:prSet/>
      <dgm:spPr/>
      <dgm:t>
        <a:bodyPr/>
        <a:lstStyle/>
        <a:p>
          <a:endParaRPr lang="en-US"/>
        </a:p>
      </dgm:t>
    </dgm:pt>
    <dgm:pt modelId="{C29238DE-EB27-4799-A263-66BE002C9225}" type="sibTrans" cxnId="{E48E9C67-5A3F-4955-8A78-433D6013FB7F}">
      <dgm:prSet/>
      <dgm:spPr/>
      <dgm:t>
        <a:bodyPr/>
        <a:lstStyle/>
        <a:p>
          <a:endParaRPr lang="en-US"/>
        </a:p>
      </dgm:t>
    </dgm:pt>
    <dgm:pt modelId="{B0168673-F9A4-4A9E-B786-3815CDD231FE}">
      <dgm:prSet/>
      <dgm:spPr/>
      <dgm:t>
        <a:bodyPr/>
        <a:lstStyle/>
        <a:p>
          <a:r>
            <a:rPr lang="en-US"/>
            <a:t>Steganography</a:t>
          </a:r>
        </a:p>
      </dgm:t>
    </dgm:pt>
    <dgm:pt modelId="{B5FEAB3D-FE51-4D27-81BC-3FD6389C5755}" type="parTrans" cxnId="{353071CD-ED90-4FFC-AFD6-950536574FFA}">
      <dgm:prSet/>
      <dgm:spPr/>
      <dgm:t>
        <a:bodyPr/>
        <a:lstStyle/>
        <a:p>
          <a:endParaRPr lang="en-US"/>
        </a:p>
      </dgm:t>
    </dgm:pt>
    <dgm:pt modelId="{BB163E0D-49FC-44EE-A84E-DBEC20866D85}" type="sibTrans" cxnId="{353071CD-ED90-4FFC-AFD6-950536574FFA}">
      <dgm:prSet/>
      <dgm:spPr/>
      <dgm:t>
        <a:bodyPr/>
        <a:lstStyle/>
        <a:p>
          <a:endParaRPr lang="en-US"/>
        </a:p>
      </dgm:t>
    </dgm:pt>
    <dgm:pt modelId="{90739CD6-3717-4529-A9FB-2BF720E9FA39}" type="pres">
      <dgm:prSet presAssocID="{8C84D3CB-F82B-4C3A-9C12-8CB93B811AA3}" presName="root" presStyleCnt="0">
        <dgm:presLayoutVars>
          <dgm:dir/>
          <dgm:resizeHandles val="exact"/>
        </dgm:presLayoutVars>
      </dgm:prSet>
      <dgm:spPr/>
    </dgm:pt>
    <dgm:pt modelId="{C659E75A-D6D3-4083-8D1E-148974224B47}" type="pres">
      <dgm:prSet presAssocID="{B698B9F8-A22F-4F2B-A526-690C8DD3FF7F}" presName="compNode" presStyleCnt="0"/>
      <dgm:spPr/>
    </dgm:pt>
    <dgm:pt modelId="{D5C879C7-8F19-4E5C-ADC4-08E7868C991C}" type="pres">
      <dgm:prSet presAssocID="{B698B9F8-A22F-4F2B-A526-690C8DD3FF7F}" presName="bgRect" presStyleLbl="bgShp" presStyleIdx="0" presStyleCnt="4"/>
      <dgm:spPr/>
    </dgm:pt>
    <dgm:pt modelId="{FFDE3004-44B1-429B-B1C1-3C456F251982}" type="pres">
      <dgm:prSet presAssocID="{B698B9F8-A22F-4F2B-A526-690C8DD3FF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F5361C-6929-4CB5-9DF0-970440F23502}" type="pres">
      <dgm:prSet presAssocID="{B698B9F8-A22F-4F2B-A526-690C8DD3FF7F}" presName="spaceRect" presStyleCnt="0"/>
      <dgm:spPr/>
    </dgm:pt>
    <dgm:pt modelId="{179345C5-8672-4E29-90B1-05B403D05BFA}" type="pres">
      <dgm:prSet presAssocID="{B698B9F8-A22F-4F2B-A526-690C8DD3FF7F}" presName="parTx" presStyleLbl="revTx" presStyleIdx="0" presStyleCnt="7">
        <dgm:presLayoutVars>
          <dgm:chMax val="0"/>
          <dgm:chPref val="0"/>
        </dgm:presLayoutVars>
      </dgm:prSet>
      <dgm:spPr/>
    </dgm:pt>
    <dgm:pt modelId="{4A212E5B-3D14-49A2-B6E6-199C30B76106}" type="pres">
      <dgm:prSet presAssocID="{EB941C9A-90F9-48B6-B121-0852D9CBC306}" presName="sibTrans" presStyleCnt="0"/>
      <dgm:spPr/>
    </dgm:pt>
    <dgm:pt modelId="{CB802B40-1F0D-4F59-87D5-78E55146ED1D}" type="pres">
      <dgm:prSet presAssocID="{7345E88A-5DCE-45D4-8C36-ECCBFE8638FC}" presName="compNode" presStyleCnt="0"/>
      <dgm:spPr/>
    </dgm:pt>
    <dgm:pt modelId="{4D316FC0-44B9-4783-AEBC-32E025A08438}" type="pres">
      <dgm:prSet presAssocID="{7345E88A-5DCE-45D4-8C36-ECCBFE8638FC}" presName="bgRect" presStyleLbl="bgShp" presStyleIdx="1" presStyleCnt="4"/>
      <dgm:spPr/>
    </dgm:pt>
    <dgm:pt modelId="{F160ABC7-0F94-4FAB-8D39-987A1BC68C64}" type="pres">
      <dgm:prSet presAssocID="{7345E88A-5DCE-45D4-8C36-ECCBFE8638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C94565-315E-48C3-B56E-ADB46B62D330}" type="pres">
      <dgm:prSet presAssocID="{7345E88A-5DCE-45D4-8C36-ECCBFE8638FC}" presName="spaceRect" presStyleCnt="0"/>
      <dgm:spPr/>
    </dgm:pt>
    <dgm:pt modelId="{22D0E165-4672-46FC-BDD8-23473F427CE1}" type="pres">
      <dgm:prSet presAssocID="{7345E88A-5DCE-45D4-8C36-ECCBFE8638FC}" presName="parTx" presStyleLbl="revTx" presStyleIdx="1" presStyleCnt="7">
        <dgm:presLayoutVars>
          <dgm:chMax val="0"/>
          <dgm:chPref val="0"/>
        </dgm:presLayoutVars>
      </dgm:prSet>
      <dgm:spPr/>
    </dgm:pt>
    <dgm:pt modelId="{B8F0C933-994E-46E6-BE34-2D515596B36D}" type="pres">
      <dgm:prSet presAssocID="{7345E88A-5DCE-45D4-8C36-ECCBFE8638FC}" presName="desTx" presStyleLbl="revTx" presStyleIdx="2" presStyleCnt="7">
        <dgm:presLayoutVars/>
      </dgm:prSet>
      <dgm:spPr/>
    </dgm:pt>
    <dgm:pt modelId="{F9F2C5C0-2A15-4A87-88B9-31B9A6B83BF0}" type="pres">
      <dgm:prSet presAssocID="{995B0D78-0CF4-445F-970B-2F7B6C06FA84}" presName="sibTrans" presStyleCnt="0"/>
      <dgm:spPr/>
    </dgm:pt>
    <dgm:pt modelId="{C65297A4-7D43-4F56-A174-9B98253A5957}" type="pres">
      <dgm:prSet presAssocID="{FA99BFDF-6349-4767-8F0C-74CEE0952A4F}" presName="compNode" presStyleCnt="0"/>
      <dgm:spPr/>
    </dgm:pt>
    <dgm:pt modelId="{6F9245AD-8040-4005-9D96-3B5079C987D7}" type="pres">
      <dgm:prSet presAssocID="{FA99BFDF-6349-4767-8F0C-74CEE0952A4F}" presName="bgRect" presStyleLbl="bgShp" presStyleIdx="2" presStyleCnt="4"/>
      <dgm:spPr/>
    </dgm:pt>
    <dgm:pt modelId="{B2032F98-B3FC-43F6-940F-91D804AC6A40}" type="pres">
      <dgm:prSet presAssocID="{FA99BFDF-6349-4767-8F0C-74CEE0952A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0F9A49-CC9F-4EFF-925D-EE551C297EFE}" type="pres">
      <dgm:prSet presAssocID="{FA99BFDF-6349-4767-8F0C-74CEE0952A4F}" presName="spaceRect" presStyleCnt="0"/>
      <dgm:spPr/>
    </dgm:pt>
    <dgm:pt modelId="{08BD346A-0AE4-4B97-B59E-9BCD11270475}" type="pres">
      <dgm:prSet presAssocID="{FA99BFDF-6349-4767-8F0C-74CEE0952A4F}" presName="parTx" presStyleLbl="revTx" presStyleIdx="3" presStyleCnt="7">
        <dgm:presLayoutVars>
          <dgm:chMax val="0"/>
          <dgm:chPref val="0"/>
        </dgm:presLayoutVars>
      </dgm:prSet>
      <dgm:spPr/>
    </dgm:pt>
    <dgm:pt modelId="{1078BB2C-0716-4BF9-8233-F0AEF038AC91}" type="pres">
      <dgm:prSet presAssocID="{FA99BFDF-6349-4767-8F0C-74CEE0952A4F}" presName="desTx" presStyleLbl="revTx" presStyleIdx="4" presStyleCnt="7">
        <dgm:presLayoutVars/>
      </dgm:prSet>
      <dgm:spPr/>
    </dgm:pt>
    <dgm:pt modelId="{ADD3D516-06FD-42FD-A521-6C7D6B7DF6D2}" type="pres">
      <dgm:prSet presAssocID="{D26F5F32-6211-472A-A0EA-8A4BE3217A84}" presName="sibTrans" presStyleCnt="0"/>
      <dgm:spPr/>
    </dgm:pt>
    <dgm:pt modelId="{FF6C6CAE-F880-4108-BA31-3A86D9C76247}" type="pres">
      <dgm:prSet presAssocID="{93EDF444-CE6F-4EC5-B523-8C72FFF14BE8}" presName="compNode" presStyleCnt="0"/>
      <dgm:spPr/>
    </dgm:pt>
    <dgm:pt modelId="{6968F59D-F15E-4728-AA38-4C04B780B241}" type="pres">
      <dgm:prSet presAssocID="{93EDF444-CE6F-4EC5-B523-8C72FFF14BE8}" presName="bgRect" presStyleLbl="bgShp" presStyleIdx="3" presStyleCnt="4"/>
      <dgm:spPr/>
    </dgm:pt>
    <dgm:pt modelId="{545D575D-D12D-40AE-8F8D-D2FD5A5DF38F}" type="pres">
      <dgm:prSet presAssocID="{93EDF444-CE6F-4EC5-B523-8C72FFF14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B3C3EA0-A441-40BC-A515-7CD85FA677C6}" type="pres">
      <dgm:prSet presAssocID="{93EDF444-CE6F-4EC5-B523-8C72FFF14BE8}" presName="spaceRect" presStyleCnt="0"/>
      <dgm:spPr/>
    </dgm:pt>
    <dgm:pt modelId="{F16614F6-3951-4AD1-B3A3-BE42EE31707A}" type="pres">
      <dgm:prSet presAssocID="{93EDF444-CE6F-4EC5-B523-8C72FFF14BE8}" presName="parTx" presStyleLbl="revTx" presStyleIdx="5" presStyleCnt="7">
        <dgm:presLayoutVars>
          <dgm:chMax val="0"/>
          <dgm:chPref val="0"/>
        </dgm:presLayoutVars>
      </dgm:prSet>
      <dgm:spPr/>
    </dgm:pt>
    <dgm:pt modelId="{AD0B0A1C-45C9-4BB8-AB21-CC138930B8AE}" type="pres">
      <dgm:prSet presAssocID="{93EDF444-CE6F-4EC5-B523-8C72FFF14BE8}" presName="desTx" presStyleLbl="revTx" presStyleIdx="6" presStyleCnt="7">
        <dgm:presLayoutVars/>
      </dgm:prSet>
      <dgm:spPr/>
    </dgm:pt>
  </dgm:ptLst>
  <dgm:cxnLst>
    <dgm:cxn modelId="{E9B8181F-969E-4AA0-B3B2-C81554508E2C}" type="presOf" srcId="{CB601ED5-5341-4B7D-8DBD-FC4E7574C5AD}" destId="{1078BB2C-0716-4BF9-8233-F0AEF038AC91}" srcOrd="0" destOrd="0" presId="urn:microsoft.com/office/officeart/2018/2/layout/IconVerticalSolidList"/>
    <dgm:cxn modelId="{2A78254A-D080-43A1-9986-201646C3C173}" type="presOf" srcId="{D0387526-C2B3-45D6-A748-5B70660E13A2}" destId="{B8F0C933-994E-46E6-BE34-2D515596B36D}" srcOrd="0" destOrd="0" presId="urn:microsoft.com/office/officeart/2018/2/layout/IconVerticalSolidList"/>
    <dgm:cxn modelId="{61F0544A-5927-4971-9FB0-8808E817EA4A}" type="presOf" srcId="{FA99BFDF-6349-4767-8F0C-74CEE0952A4F}" destId="{08BD346A-0AE4-4B97-B59E-9BCD11270475}" srcOrd="0" destOrd="0" presId="urn:microsoft.com/office/officeart/2018/2/layout/IconVerticalSolidList"/>
    <dgm:cxn modelId="{0992BC4A-3449-40BB-9852-F1C72BB726E6}" type="presOf" srcId="{7345E88A-5DCE-45D4-8C36-ECCBFE8638FC}" destId="{22D0E165-4672-46FC-BDD8-23473F427CE1}" srcOrd="0" destOrd="0" presId="urn:microsoft.com/office/officeart/2018/2/layout/IconVerticalSolidList"/>
    <dgm:cxn modelId="{E48E9C67-5A3F-4955-8A78-433D6013FB7F}" srcId="{8C84D3CB-F82B-4C3A-9C12-8CB93B811AA3}" destId="{93EDF444-CE6F-4EC5-B523-8C72FFF14BE8}" srcOrd="3" destOrd="0" parTransId="{3C3EFD9B-F8D1-40C7-A2C7-C0136E466C41}" sibTransId="{C29238DE-EB27-4799-A263-66BE002C9225}"/>
    <dgm:cxn modelId="{1FC9959D-2B0A-45C2-BD7D-9D592BDA0CEA}" type="presOf" srcId="{B698B9F8-A22F-4F2B-A526-690C8DD3FF7F}" destId="{179345C5-8672-4E29-90B1-05B403D05BFA}" srcOrd="0" destOrd="0" presId="urn:microsoft.com/office/officeart/2018/2/layout/IconVerticalSolidList"/>
    <dgm:cxn modelId="{ADB4629F-35F8-4FE2-9012-CD6A4955396C}" srcId="{8C84D3CB-F82B-4C3A-9C12-8CB93B811AA3}" destId="{B698B9F8-A22F-4F2B-A526-690C8DD3FF7F}" srcOrd="0" destOrd="0" parTransId="{830212E8-0946-4493-8C56-C8B62E96A668}" sibTransId="{EB941C9A-90F9-48B6-B121-0852D9CBC306}"/>
    <dgm:cxn modelId="{B6A821A0-1A3D-407E-98F7-2E692F58CEE5}" type="presOf" srcId="{93EDF444-CE6F-4EC5-B523-8C72FFF14BE8}" destId="{F16614F6-3951-4AD1-B3A3-BE42EE31707A}" srcOrd="0" destOrd="0" presId="urn:microsoft.com/office/officeart/2018/2/layout/IconVerticalSolidList"/>
    <dgm:cxn modelId="{E2FF2BA3-DD5E-4E42-AD0D-629844176EAA}" srcId="{FA99BFDF-6349-4767-8F0C-74CEE0952A4F}" destId="{CB601ED5-5341-4B7D-8DBD-FC4E7574C5AD}" srcOrd="0" destOrd="0" parTransId="{5010D282-AF88-4AFB-98DC-BACD3DB56341}" sibTransId="{0B19F1AF-25B4-4D1D-A97D-5BBFE8EF6C39}"/>
    <dgm:cxn modelId="{80DA5EB9-08CB-4962-A2AD-A8158306D8C2}" type="presOf" srcId="{B0168673-F9A4-4A9E-B786-3815CDD231FE}" destId="{AD0B0A1C-45C9-4BB8-AB21-CC138930B8AE}" srcOrd="0" destOrd="0" presId="urn:microsoft.com/office/officeart/2018/2/layout/IconVerticalSolidList"/>
    <dgm:cxn modelId="{74AE21BD-EF7E-445B-988C-59542D54D57D}" srcId="{8C84D3CB-F82B-4C3A-9C12-8CB93B811AA3}" destId="{FA99BFDF-6349-4767-8F0C-74CEE0952A4F}" srcOrd="2" destOrd="0" parTransId="{5B242FBD-10A7-4899-ABA4-92C35610F2CF}" sibTransId="{D26F5F32-6211-472A-A0EA-8A4BE3217A84}"/>
    <dgm:cxn modelId="{353071CD-ED90-4FFC-AFD6-950536574FFA}" srcId="{93EDF444-CE6F-4EC5-B523-8C72FFF14BE8}" destId="{B0168673-F9A4-4A9E-B786-3815CDD231FE}" srcOrd="0" destOrd="0" parTransId="{B5FEAB3D-FE51-4D27-81BC-3FD6389C5755}" sibTransId="{BB163E0D-49FC-44EE-A84E-DBEC20866D85}"/>
    <dgm:cxn modelId="{1FBABBD2-3C9A-4CC2-AA7C-446A593FBA38}" srcId="{7345E88A-5DCE-45D4-8C36-ECCBFE8638FC}" destId="{D0387526-C2B3-45D6-A748-5B70660E13A2}" srcOrd="0" destOrd="0" parTransId="{ADA9017B-49AA-4D78-A036-2779B16083F4}" sibTransId="{69BB4179-6452-4682-92B8-5B1C62BB4175}"/>
    <dgm:cxn modelId="{7E231DD4-F084-432E-89EE-A5A6FC0F920C}" srcId="{8C84D3CB-F82B-4C3A-9C12-8CB93B811AA3}" destId="{7345E88A-5DCE-45D4-8C36-ECCBFE8638FC}" srcOrd="1" destOrd="0" parTransId="{F30A8BA1-354E-459F-8F0A-FC106B4E4222}" sibTransId="{995B0D78-0CF4-445F-970B-2F7B6C06FA84}"/>
    <dgm:cxn modelId="{C4AD04FC-5E85-408A-B249-95BC4C743103}" type="presOf" srcId="{8C84D3CB-F82B-4C3A-9C12-8CB93B811AA3}" destId="{90739CD6-3717-4529-A9FB-2BF720E9FA39}" srcOrd="0" destOrd="0" presId="urn:microsoft.com/office/officeart/2018/2/layout/IconVerticalSolidList"/>
    <dgm:cxn modelId="{4FFEA673-95D7-41D2-8788-5E72186A955B}" type="presParOf" srcId="{90739CD6-3717-4529-A9FB-2BF720E9FA39}" destId="{C659E75A-D6D3-4083-8D1E-148974224B47}" srcOrd="0" destOrd="0" presId="urn:microsoft.com/office/officeart/2018/2/layout/IconVerticalSolidList"/>
    <dgm:cxn modelId="{2C10469F-2363-4F2B-8312-1CAF760D8375}" type="presParOf" srcId="{C659E75A-D6D3-4083-8D1E-148974224B47}" destId="{D5C879C7-8F19-4E5C-ADC4-08E7868C991C}" srcOrd="0" destOrd="0" presId="urn:microsoft.com/office/officeart/2018/2/layout/IconVerticalSolidList"/>
    <dgm:cxn modelId="{6DA921B2-33AC-4CA2-817C-4EDAD150E33B}" type="presParOf" srcId="{C659E75A-D6D3-4083-8D1E-148974224B47}" destId="{FFDE3004-44B1-429B-B1C1-3C456F251982}" srcOrd="1" destOrd="0" presId="urn:microsoft.com/office/officeart/2018/2/layout/IconVerticalSolidList"/>
    <dgm:cxn modelId="{CF5D25F5-6E0C-48FE-BE8C-05A6D7595057}" type="presParOf" srcId="{C659E75A-D6D3-4083-8D1E-148974224B47}" destId="{6AF5361C-6929-4CB5-9DF0-970440F23502}" srcOrd="2" destOrd="0" presId="urn:microsoft.com/office/officeart/2018/2/layout/IconVerticalSolidList"/>
    <dgm:cxn modelId="{5BBA0F08-B5C3-405D-8534-A3BD08CC854C}" type="presParOf" srcId="{C659E75A-D6D3-4083-8D1E-148974224B47}" destId="{179345C5-8672-4E29-90B1-05B403D05BFA}" srcOrd="3" destOrd="0" presId="urn:microsoft.com/office/officeart/2018/2/layout/IconVerticalSolidList"/>
    <dgm:cxn modelId="{4820A20A-74AC-47C7-A833-23971691C64A}" type="presParOf" srcId="{90739CD6-3717-4529-A9FB-2BF720E9FA39}" destId="{4A212E5B-3D14-49A2-B6E6-199C30B76106}" srcOrd="1" destOrd="0" presId="urn:microsoft.com/office/officeart/2018/2/layout/IconVerticalSolidList"/>
    <dgm:cxn modelId="{59E61849-A5ED-4E4C-9688-0371E2310C46}" type="presParOf" srcId="{90739CD6-3717-4529-A9FB-2BF720E9FA39}" destId="{CB802B40-1F0D-4F59-87D5-78E55146ED1D}" srcOrd="2" destOrd="0" presId="urn:microsoft.com/office/officeart/2018/2/layout/IconVerticalSolidList"/>
    <dgm:cxn modelId="{CA9D33F2-0ED2-4604-A584-2341788F4CA5}" type="presParOf" srcId="{CB802B40-1F0D-4F59-87D5-78E55146ED1D}" destId="{4D316FC0-44B9-4783-AEBC-32E025A08438}" srcOrd="0" destOrd="0" presId="urn:microsoft.com/office/officeart/2018/2/layout/IconVerticalSolidList"/>
    <dgm:cxn modelId="{CF33DEFA-51AE-4540-B2A5-740CE65358D6}" type="presParOf" srcId="{CB802B40-1F0D-4F59-87D5-78E55146ED1D}" destId="{F160ABC7-0F94-4FAB-8D39-987A1BC68C64}" srcOrd="1" destOrd="0" presId="urn:microsoft.com/office/officeart/2018/2/layout/IconVerticalSolidList"/>
    <dgm:cxn modelId="{225EDB1A-34F6-4E40-BEE1-A07945F8FEE4}" type="presParOf" srcId="{CB802B40-1F0D-4F59-87D5-78E55146ED1D}" destId="{11C94565-315E-48C3-B56E-ADB46B62D330}" srcOrd="2" destOrd="0" presId="urn:microsoft.com/office/officeart/2018/2/layout/IconVerticalSolidList"/>
    <dgm:cxn modelId="{BCAED678-0D84-492D-ADF7-E0595FC4FBCA}" type="presParOf" srcId="{CB802B40-1F0D-4F59-87D5-78E55146ED1D}" destId="{22D0E165-4672-46FC-BDD8-23473F427CE1}" srcOrd="3" destOrd="0" presId="urn:microsoft.com/office/officeart/2018/2/layout/IconVerticalSolidList"/>
    <dgm:cxn modelId="{5E3282EC-74C8-4A60-BA3E-92085E17ECC9}" type="presParOf" srcId="{CB802B40-1F0D-4F59-87D5-78E55146ED1D}" destId="{B8F0C933-994E-46E6-BE34-2D515596B36D}" srcOrd="4" destOrd="0" presId="urn:microsoft.com/office/officeart/2018/2/layout/IconVerticalSolidList"/>
    <dgm:cxn modelId="{ECFD044E-2333-48F2-836D-1BCEC505D967}" type="presParOf" srcId="{90739CD6-3717-4529-A9FB-2BF720E9FA39}" destId="{F9F2C5C0-2A15-4A87-88B9-31B9A6B83BF0}" srcOrd="3" destOrd="0" presId="urn:microsoft.com/office/officeart/2018/2/layout/IconVerticalSolidList"/>
    <dgm:cxn modelId="{48B446CB-E00B-4BD2-8A6A-A9298D0591A3}" type="presParOf" srcId="{90739CD6-3717-4529-A9FB-2BF720E9FA39}" destId="{C65297A4-7D43-4F56-A174-9B98253A5957}" srcOrd="4" destOrd="0" presId="urn:microsoft.com/office/officeart/2018/2/layout/IconVerticalSolidList"/>
    <dgm:cxn modelId="{342B8DE8-B951-4979-9B4E-650A27678F94}" type="presParOf" srcId="{C65297A4-7D43-4F56-A174-9B98253A5957}" destId="{6F9245AD-8040-4005-9D96-3B5079C987D7}" srcOrd="0" destOrd="0" presId="urn:microsoft.com/office/officeart/2018/2/layout/IconVerticalSolidList"/>
    <dgm:cxn modelId="{EDB390FD-66DE-4DE5-8525-E3FB96FB81CB}" type="presParOf" srcId="{C65297A4-7D43-4F56-A174-9B98253A5957}" destId="{B2032F98-B3FC-43F6-940F-91D804AC6A40}" srcOrd="1" destOrd="0" presId="urn:microsoft.com/office/officeart/2018/2/layout/IconVerticalSolidList"/>
    <dgm:cxn modelId="{D4640D3A-59D3-4A48-8F9D-F1FAB4DEF3DE}" type="presParOf" srcId="{C65297A4-7D43-4F56-A174-9B98253A5957}" destId="{BC0F9A49-CC9F-4EFF-925D-EE551C297EFE}" srcOrd="2" destOrd="0" presId="urn:microsoft.com/office/officeart/2018/2/layout/IconVerticalSolidList"/>
    <dgm:cxn modelId="{60362CB0-46BD-47C9-94E4-1DE52592E192}" type="presParOf" srcId="{C65297A4-7D43-4F56-A174-9B98253A5957}" destId="{08BD346A-0AE4-4B97-B59E-9BCD11270475}" srcOrd="3" destOrd="0" presId="urn:microsoft.com/office/officeart/2018/2/layout/IconVerticalSolidList"/>
    <dgm:cxn modelId="{E917C62D-ECE0-48CB-BD60-C7E8B0FD4CD0}" type="presParOf" srcId="{C65297A4-7D43-4F56-A174-9B98253A5957}" destId="{1078BB2C-0716-4BF9-8233-F0AEF038AC91}" srcOrd="4" destOrd="0" presId="urn:microsoft.com/office/officeart/2018/2/layout/IconVerticalSolidList"/>
    <dgm:cxn modelId="{A208AD50-39F6-481C-9EF0-BE67E6436F53}" type="presParOf" srcId="{90739CD6-3717-4529-A9FB-2BF720E9FA39}" destId="{ADD3D516-06FD-42FD-A521-6C7D6B7DF6D2}" srcOrd="5" destOrd="0" presId="urn:microsoft.com/office/officeart/2018/2/layout/IconVerticalSolidList"/>
    <dgm:cxn modelId="{36EB7787-2ACA-4DE2-9DD2-057F9F7E63F8}" type="presParOf" srcId="{90739CD6-3717-4529-A9FB-2BF720E9FA39}" destId="{FF6C6CAE-F880-4108-BA31-3A86D9C76247}" srcOrd="6" destOrd="0" presId="urn:microsoft.com/office/officeart/2018/2/layout/IconVerticalSolidList"/>
    <dgm:cxn modelId="{FDD2AA1B-CE86-49B9-B04B-B0BCCE2172BC}" type="presParOf" srcId="{FF6C6CAE-F880-4108-BA31-3A86D9C76247}" destId="{6968F59D-F15E-4728-AA38-4C04B780B241}" srcOrd="0" destOrd="0" presId="urn:microsoft.com/office/officeart/2018/2/layout/IconVerticalSolidList"/>
    <dgm:cxn modelId="{C88CF6C8-91FF-4611-9512-E194EC22EA0D}" type="presParOf" srcId="{FF6C6CAE-F880-4108-BA31-3A86D9C76247}" destId="{545D575D-D12D-40AE-8F8D-D2FD5A5DF38F}" srcOrd="1" destOrd="0" presId="urn:microsoft.com/office/officeart/2018/2/layout/IconVerticalSolidList"/>
    <dgm:cxn modelId="{4CF7545C-D94D-442E-93DD-736C2E774963}" type="presParOf" srcId="{FF6C6CAE-F880-4108-BA31-3A86D9C76247}" destId="{1B3C3EA0-A441-40BC-A515-7CD85FA677C6}" srcOrd="2" destOrd="0" presId="urn:microsoft.com/office/officeart/2018/2/layout/IconVerticalSolidList"/>
    <dgm:cxn modelId="{66B7804D-2776-4D32-B56A-2B2FA116C1F8}" type="presParOf" srcId="{FF6C6CAE-F880-4108-BA31-3A86D9C76247}" destId="{F16614F6-3951-4AD1-B3A3-BE42EE31707A}" srcOrd="3" destOrd="0" presId="urn:microsoft.com/office/officeart/2018/2/layout/IconVerticalSolidList"/>
    <dgm:cxn modelId="{70AED814-2591-442B-91FF-A29FB51B4BF0}" type="presParOf" srcId="{FF6C6CAE-F880-4108-BA31-3A86D9C76247}" destId="{AD0B0A1C-45C9-4BB8-AB21-CC138930B8A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79C7-8F19-4E5C-ADC4-08E7868C991C}">
      <dsp:nvSpPr>
        <dsp:cNvPr id="0" name=""/>
        <dsp:cNvSpPr/>
      </dsp:nvSpPr>
      <dsp:spPr>
        <a:xfrm>
          <a:off x="0" y="4774"/>
          <a:ext cx="4366325" cy="1111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E3004-44B1-429B-B1C1-3C456F251982}">
      <dsp:nvSpPr>
        <dsp:cNvPr id="0" name=""/>
        <dsp:cNvSpPr/>
      </dsp:nvSpPr>
      <dsp:spPr>
        <a:xfrm>
          <a:off x="336147" y="254801"/>
          <a:ext cx="611177" cy="611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345C5-8672-4E29-90B1-05B403D05BFA}">
      <dsp:nvSpPr>
        <dsp:cNvPr id="0" name=""/>
        <dsp:cNvSpPr/>
      </dsp:nvSpPr>
      <dsp:spPr>
        <a:xfrm>
          <a:off x="1283472" y="4774"/>
          <a:ext cx="3081598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Process of making something unclear</a:t>
          </a:r>
        </a:p>
      </dsp:txBody>
      <dsp:txXfrm>
        <a:off x="1283472" y="4774"/>
        <a:ext cx="3081598" cy="1111231"/>
      </dsp:txXfrm>
    </dsp:sp>
    <dsp:sp modelId="{4D316FC0-44B9-4783-AEBC-32E025A08438}">
      <dsp:nvSpPr>
        <dsp:cNvPr id="0" name=""/>
        <dsp:cNvSpPr/>
      </dsp:nvSpPr>
      <dsp:spPr>
        <a:xfrm>
          <a:off x="0" y="1393813"/>
          <a:ext cx="4366325" cy="11112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0ABC7-0F94-4FAB-8D39-987A1BC68C64}">
      <dsp:nvSpPr>
        <dsp:cNvPr id="0" name=""/>
        <dsp:cNvSpPr/>
      </dsp:nvSpPr>
      <dsp:spPr>
        <a:xfrm>
          <a:off x="336147" y="1643840"/>
          <a:ext cx="611177" cy="611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E165-4672-46FC-BDD8-23473F427CE1}">
      <dsp:nvSpPr>
        <dsp:cNvPr id="0" name=""/>
        <dsp:cNvSpPr/>
      </dsp:nvSpPr>
      <dsp:spPr>
        <a:xfrm>
          <a:off x="1283472" y="1393813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 impossible to understand</a:t>
          </a:r>
        </a:p>
      </dsp:txBody>
      <dsp:txXfrm>
        <a:off x="1283472" y="1393813"/>
        <a:ext cx="1964846" cy="1111231"/>
      </dsp:txXfrm>
    </dsp:sp>
    <dsp:sp modelId="{B8F0C933-994E-46E6-BE34-2D515596B36D}">
      <dsp:nvSpPr>
        <dsp:cNvPr id="0" name=""/>
        <dsp:cNvSpPr/>
      </dsp:nvSpPr>
      <dsp:spPr>
        <a:xfrm>
          <a:off x="3248318" y="1393813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you know how to read it</a:t>
          </a:r>
        </a:p>
      </dsp:txBody>
      <dsp:txXfrm>
        <a:off x="3248318" y="1393813"/>
        <a:ext cx="1116751" cy="1111231"/>
      </dsp:txXfrm>
    </dsp:sp>
    <dsp:sp modelId="{6F9245AD-8040-4005-9D96-3B5079C987D7}">
      <dsp:nvSpPr>
        <dsp:cNvPr id="0" name=""/>
        <dsp:cNvSpPr/>
      </dsp:nvSpPr>
      <dsp:spPr>
        <a:xfrm>
          <a:off x="0" y="2782852"/>
          <a:ext cx="4366325" cy="1111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32F98-B3FC-43F6-940F-91D804AC6A40}">
      <dsp:nvSpPr>
        <dsp:cNvPr id="0" name=""/>
        <dsp:cNvSpPr/>
      </dsp:nvSpPr>
      <dsp:spPr>
        <a:xfrm>
          <a:off x="336147" y="3032879"/>
          <a:ext cx="611177" cy="611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D346A-0AE4-4B97-B59E-9BCD11270475}">
      <dsp:nvSpPr>
        <dsp:cNvPr id="0" name=""/>
        <dsp:cNvSpPr/>
      </dsp:nvSpPr>
      <dsp:spPr>
        <a:xfrm>
          <a:off x="1283472" y="2782852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source code difficult to read</a:t>
          </a:r>
        </a:p>
      </dsp:txBody>
      <dsp:txXfrm>
        <a:off x="1283472" y="2782852"/>
        <a:ext cx="1964846" cy="1111231"/>
      </dsp:txXfrm>
    </dsp:sp>
    <dsp:sp modelId="{1078BB2C-0716-4BF9-8233-F0AEF038AC91}">
      <dsp:nvSpPr>
        <dsp:cNvPr id="0" name=""/>
        <dsp:cNvSpPr/>
      </dsp:nvSpPr>
      <dsp:spPr>
        <a:xfrm>
          <a:off x="3248318" y="2782852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Doesn’t change functionality of the code, only legibility</a:t>
          </a:r>
        </a:p>
      </dsp:txBody>
      <dsp:txXfrm>
        <a:off x="3248318" y="2782852"/>
        <a:ext cx="1116751" cy="1111231"/>
      </dsp:txXfrm>
    </dsp:sp>
    <dsp:sp modelId="{6968F59D-F15E-4728-AA38-4C04B780B241}">
      <dsp:nvSpPr>
        <dsp:cNvPr id="0" name=""/>
        <dsp:cNvSpPr/>
      </dsp:nvSpPr>
      <dsp:spPr>
        <a:xfrm>
          <a:off x="0" y="4171892"/>
          <a:ext cx="4366325" cy="11112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D575D-D12D-40AE-8F8D-D2FD5A5DF38F}">
      <dsp:nvSpPr>
        <dsp:cNvPr id="0" name=""/>
        <dsp:cNvSpPr/>
      </dsp:nvSpPr>
      <dsp:spPr>
        <a:xfrm>
          <a:off x="336147" y="4421919"/>
          <a:ext cx="611177" cy="611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614F6-3951-4AD1-B3A3-BE42EE31707A}">
      <dsp:nvSpPr>
        <dsp:cNvPr id="0" name=""/>
        <dsp:cNvSpPr/>
      </dsp:nvSpPr>
      <dsp:spPr>
        <a:xfrm>
          <a:off x="1283472" y="4171892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Hide information inside an image</a:t>
          </a:r>
        </a:p>
      </dsp:txBody>
      <dsp:txXfrm>
        <a:off x="1283472" y="4171892"/>
        <a:ext cx="1964846" cy="1111231"/>
      </dsp:txXfrm>
    </dsp:sp>
    <dsp:sp modelId="{AD0B0A1C-45C9-4BB8-AB21-CC138930B8AE}">
      <dsp:nvSpPr>
        <dsp:cNvPr id="0" name=""/>
        <dsp:cNvSpPr/>
      </dsp:nvSpPr>
      <dsp:spPr>
        <a:xfrm>
          <a:off x="3248318" y="4171892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Steganography</a:t>
          </a:r>
        </a:p>
      </dsp:txBody>
      <dsp:txXfrm>
        <a:off x="3248318" y="4171892"/>
        <a:ext cx="1116751" cy="111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06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BA052DB-8F4E-44E3-BFF5-EE8230A415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A8CF8A7-6D21-404C-AB25-2C68E76B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4C19D-E7A2-4CDE-A897-35F2BC95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E99E3F-7A89-4769-AAB0-DC0E42BE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9129042-28FB-49B3-BF09-C0FC7041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857079D-69FB-4AAE-939D-50320676C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4E06FFE-2B6E-451F-8584-36CB56B92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A9C3EAA-1C7F-4CBB-80F3-40FAD9629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289920A-A485-4023-84F5-973CB3AF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B258C87-5B91-45CB-BEAD-B9CD515B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E8F853B-7045-4974-ADFB-592F01B4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4307ABD8-4121-4188-A6A8-BF0841F5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E660CAF-84FD-4236-8BD1-570BEBF0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67DCC6D-C589-411A-83EF-249E925F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00B7C0-9045-4017-A91E-6129702F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5806466-98F7-4333-9BC7-BB44F5E9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E23BC68-3437-491F-BBEA-2DC61316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36B9FD89-406D-41F1-ADEF-F74A9B1DF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C0948A3-F3F2-4AA7-B558-4F1E0EBE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77408B3-EE29-4600-9011-F83CA3FE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E4DE87A-3195-410F-A185-3E41350B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372AC40-5D77-44AE-A395-853703161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74BF19D7-D76B-41DB-8E7B-644E1586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E1032D5-0632-4467-B6F3-86ECB947A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5" r="20406" b="2"/>
          <a:stretch/>
        </p:blipFill>
        <p:spPr>
          <a:xfrm>
            <a:off x="20" y="10"/>
            <a:ext cx="5058751" cy="6857763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1B67326-1D79-49D3-9B25-28080FDF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734" y="1186483"/>
            <a:ext cx="286694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9FBAF07-4DBD-469A-AA51-A4A5E73F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B5B72DC2-A0AE-4085-87CB-F3401BB3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06CCDB-6E4B-4E06-9660-473F64643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A204F47-5BDA-4692-ADFD-FEA5FBE567CE}"/>
              </a:ext>
            </a:extLst>
          </p:cNvPr>
          <p:cNvSpPr/>
          <p:nvPr/>
        </p:nvSpPr>
        <p:spPr>
          <a:xfrm>
            <a:off x="5737982" y="2075504"/>
            <a:ext cx="2740927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Obfuscation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obfuscate</a:t>
            </a:r>
            <a:b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[ 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uh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-skeyt, ob-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fuhs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-keyt ]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verb (used with object),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ob·fus·cat·ed,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ob·fus·cat·ing.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confuse, bewilder, or stupefy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make obscure or unclear: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to obfuscate a problem with extraneous information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darken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Obfuscation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69C3D-977F-4A7C-A53E-3FE1C6B9A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31173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45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XOR Cipher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795527"/>
            <a:ext cx="447797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/>
          </a:bodyPr>
          <a:lstStyle/>
          <a:p>
            <a:r>
              <a:rPr lang="en-US" dirty="0"/>
              <a:t>XOR – Exclusive OR</a:t>
            </a:r>
          </a:p>
          <a:p>
            <a:r>
              <a:rPr lang="en-US" dirty="0"/>
              <a:t>Used frequently in cryptography</a:t>
            </a:r>
          </a:p>
          <a:p>
            <a:r>
              <a:rPr lang="en-US" dirty="0"/>
              <a:t>Outputs TRUE when inputs differ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06387"/>
              </p:ext>
            </p:extLst>
          </p:nvPr>
        </p:nvGraphicFramePr>
        <p:xfrm>
          <a:off x="729086" y="1972055"/>
          <a:ext cx="4231389" cy="28957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981">
                <a:tc>
                  <a:txBody>
                    <a:bodyPr/>
                    <a:lstStyle/>
                    <a:p>
                      <a:pPr algn="ctr"/>
                      <a:r>
                        <a:rPr lang="en-US" sz="3200" b="1"/>
                        <a:t>A</a:t>
                      </a:r>
                    </a:p>
                  </a:txBody>
                  <a:tcPr marL="104667" marR="104667" marT="52334" marB="523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small" baseline="0"/>
                        <a:t>xor</a:t>
                      </a:r>
                    </a:p>
                  </a:txBody>
                  <a:tcPr marL="104667" marR="104667" marT="52334" marB="523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/>
                        <a:t>B</a:t>
                      </a:r>
                    </a:p>
                  </a:txBody>
                  <a:tcPr marL="104667" marR="104667" marT="52334" marB="523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small" baseline="0"/>
                        <a:t>output</a:t>
                      </a:r>
                    </a:p>
                  </a:txBody>
                  <a:tcPr marL="104667" marR="104667" marT="52334" marB="523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2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4667" marR="104667" marT="52334" marB="5233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0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⊕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4667" marR="104667" marT="52334" marB="5233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0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⊕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04667" marR="104667" marT="52334" marB="5233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0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⊕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2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04667" marR="104667" marT="52334" marB="5233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0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⊕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4667" marR="104667" marT="52334" marB="5233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9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Substitution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Plaintext alphabet:</a:t>
            </a:r>
            <a:r>
              <a:rPr lang="en-US" b="1">
                <a:latin typeface="Courier" panose="02060409020205020404" pitchFamily="49" charset="0"/>
              </a:rPr>
              <a:t>  ABCDEFGHIJKLMNOPQRSTUVWXYZ</a:t>
            </a:r>
            <a:br>
              <a:rPr lang="en-US" b="1" dirty="0"/>
            </a:br>
            <a:r>
              <a:rPr lang="en-US" dirty="0" err="1"/>
              <a:t>Ciphertext</a:t>
            </a:r>
            <a:r>
              <a:rPr lang="en-US" dirty="0"/>
              <a:t> alphabet:</a:t>
            </a:r>
            <a:r>
              <a:rPr lang="en-US" b="1">
                <a:latin typeface="Courier" panose="02060409020205020404" pitchFamily="49" charset="0"/>
              </a:rPr>
              <a:t> CIPHERFUNTODAYQSLBGZKJMXVW</a:t>
            </a:r>
          </a:p>
          <a:p>
            <a:pPr lvl="1"/>
            <a:r>
              <a:rPr lang="en-US" dirty="0"/>
              <a:t>Original	</a:t>
            </a:r>
            <a:r>
              <a:rPr lang="en-US" b="1">
                <a:latin typeface="Courier" panose="02060409020205020404" pitchFamily="49" charset="0"/>
              </a:rPr>
              <a:t>WHAT HATH GOD WROUGHT?</a:t>
            </a:r>
            <a:br>
              <a:rPr lang="en-US" b="1" dirty="0"/>
            </a:br>
            <a:r>
              <a:rPr lang="en-US" dirty="0"/>
              <a:t>Becomes	</a:t>
            </a:r>
            <a:r>
              <a:rPr lang="en-US" b="1">
                <a:latin typeface="Courier" panose="02060409020205020404" pitchFamily="49" charset="0"/>
              </a:rPr>
              <a:t>MUCZ UCZU FQH MBQKFUZ?</a:t>
            </a:r>
          </a:p>
          <a:p>
            <a:pPr lvl="1"/>
            <a:r>
              <a:rPr lang="en-US" dirty="0"/>
              <a:t>Substitution can also be shapes/figures, not just letters</a:t>
            </a:r>
          </a:p>
          <a:p>
            <a:r>
              <a:rPr lang="en-US" dirty="0"/>
              <a:t>Easy to crack these basic ciphers using frequency analysis (how often a letter is used in language) or via brute force</a:t>
            </a:r>
          </a:p>
        </p:txBody>
      </p:sp>
    </p:spTree>
    <p:extLst>
      <p:ext uri="{BB962C8B-B14F-4D97-AF65-F5344CB8AC3E}">
        <p14:creationId xmlns:p14="http://schemas.microsoft.com/office/powerpoint/2010/main" val="99348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en-US"/>
              <a:t>Substitution Cipher</a:t>
            </a:r>
          </a:p>
        </p:txBody>
      </p:sp>
      <p:sp>
        <p:nvSpPr>
          <p:cNvPr id="85" name="Freeform: Shape 59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59"/>
            <a:ext cx="4711405" cy="195723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Caesar cipher (aka Shift cipher)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Shifts alphabet a set number of letters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Substitute A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D, B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E, C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F, D</a:t>
            </a:r>
            <a:r>
              <a:rPr lang="en-US" dirty="0">
                <a:latin typeface="Calibri"/>
                <a:cs typeface="Calibri"/>
              </a:rPr>
              <a:t>→G</a:t>
            </a:r>
            <a:br>
              <a:rPr lang="en-US" dirty="0"/>
            </a:br>
            <a:r>
              <a:rPr lang="en-US" dirty="0"/>
              <a:t>Each letter </a:t>
            </a:r>
            <a:r>
              <a:rPr lang="en-US" i="1" dirty="0"/>
              <a:t>shifted</a:t>
            </a:r>
            <a:r>
              <a:rPr lang="en-US" dirty="0"/>
              <a:t> by 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Plaintext: 		</a:t>
            </a:r>
            <a:r>
              <a:rPr lang="en-US" b="1" dirty="0">
                <a:latin typeface="Courier" panose="02060409020205020404" pitchFamily="49" charset="0"/>
              </a:rPr>
              <a:t>CYBER IS FUN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Ciphertext:		</a:t>
            </a:r>
            <a:r>
              <a:rPr lang="en-US" b="1" dirty="0">
                <a:latin typeface="Courier" panose="02060409020205020404" pitchFamily="49" charset="0"/>
              </a:rPr>
              <a:t>FBHHU LV IXQ</a:t>
            </a:r>
          </a:p>
          <a:p>
            <a:pPr lvl="1">
              <a:lnSpc>
                <a:spcPct val="110000"/>
              </a:lnSpc>
            </a:pPr>
            <a:endParaRPr lang="en-US" sz="900" dirty="0"/>
          </a:p>
          <a:p>
            <a:pPr>
              <a:lnSpc>
                <a:spcPct val="110000"/>
              </a:lnSpc>
            </a:pPr>
            <a:endParaRPr lang="en-US" sz="9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1067"/>
              </p:ext>
            </p:extLst>
          </p:nvPr>
        </p:nvGraphicFramePr>
        <p:xfrm>
          <a:off x="482600" y="1910265"/>
          <a:ext cx="8185558" cy="8824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1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7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1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77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77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07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77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410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410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141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871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9871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446795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latin typeface="Tw Cen MT" panose="020B0602020104020603" pitchFamily="34" charset="0"/>
                        </a:rPr>
                        <a:t>Decrypt</a:t>
                      </a:r>
                    </a:p>
                  </a:txBody>
                  <a:tcPr marL="61131" marR="61131" marT="30566" marB="30566" vert="vert270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A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B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C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D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E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F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G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H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I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J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K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L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N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O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P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Q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R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S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T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U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V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X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Y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Z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86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latin typeface="Tw Cen MT" panose="020B0602020104020603" pitchFamily="34" charset="0"/>
                        </a:rPr>
                        <a:t>Encrypt</a:t>
                      </a:r>
                    </a:p>
                  </a:txBody>
                  <a:tcPr marL="61131" marR="61131" marT="30566" marB="30566" vert="vert270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D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E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F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G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H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I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J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K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L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N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O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P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Q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R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S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T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U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V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X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Y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Z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A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B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w Cen MT" panose="020B0602020104020603" pitchFamily="34" charset="0"/>
                        </a:rPr>
                        <a:t>C</a:t>
                      </a:r>
                    </a:p>
                  </a:txBody>
                  <a:tcPr marL="61131" marR="61131" marT="30566" marB="30566"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59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ROT13</a:t>
            </a:r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795527"/>
            <a:ext cx="447797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280" y="1736151"/>
            <a:ext cx="3074706" cy="3678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ROT13 – Rotated by 13 places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Particular Shift cipher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Rotates letters by 13 places so it’s easy to convert to/from</a:t>
            </a:r>
          </a:p>
          <a:p>
            <a:pPr>
              <a:lnSpc>
                <a:spcPct val="110000"/>
              </a:lnSpc>
            </a:pPr>
            <a:r>
              <a:rPr lang="en-US" dirty="0"/>
              <a:t>Very weak, easy to crack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Used online to hide movie spoilers, game tips, geocache hints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see the message but you can’t easily read it</a:t>
            </a:r>
            <a:br>
              <a:rPr lang="en-US" dirty="0"/>
            </a:br>
            <a:r>
              <a:rPr lang="en-US" dirty="0"/>
              <a:t>…it’s been </a:t>
            </a:r>
            <a:r>
              <a:rPr lang="en-US" i="1" dirty="0"/>
              <a:t>obfuscated.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455" y="6117389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urier" panose="02060409020205020404" pitchFamily="49" charset="0"/>
              </a:rPr>
              <a:t>OR FHER GB QEVAX LBHE BINYGVAR!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24078"/>
              </p:ext>
            </p:extLst>
          </p:nvPr>
        </p:nvGraphicFramePr>
        <p:xfrm>
          <a:off x="729086" y="3150448"/>
          <a:ext cx="4231387" cy="53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5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15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0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5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9503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A</a:t>
                      </a:r>
                    </a:p>
                  </a:txBody>
                  <a:tcPr marL="61250" marR="61250" marT="30625" marB="306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B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D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E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F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G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H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I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J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K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L</a:t>
                      </a:r>
                    </a:p>
                  </a:txBody>
                  <a:tcPr marL="61250" marR="61250" marT="30625" marB="3062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M</a:t>
                      </a:r>
                    </a:p>
                  </a:txBody>
                  <a:tcPr marL="61250" marR="61250" marT="30625" marB="306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N</a:t>
                      </a:r>
                    </a:p>
                  </a:txBody>
                  <a:tcPr marL="61250" marR="61250" marT="30625" marB="306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O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P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Q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R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T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U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V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W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X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</a:t>
                      </a:r>
                    </a:p>
                  </a:txBody>
                  <a:tcPr marL="61250" marR="61250" marT="30625" marB="3062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Z</a:t>
                      </a:r>
                    </a:p>
                  </a:txBody>
                  <a:tcPr marL="61250" marR="61250" marT="30625" marB="306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799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1969</TotalTime>
  <Words>390</Words>
  <Application>Microsoft Macintosh PowerPoint</Application>
  <PresentationFormat>On-screen Show (4:3)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Rockwell</vt:lpstr>
      <vt:lpstr>Tw Cen MT</vt:lpstr>
      <vt:lpstr>Wingdings</vt:lpstr>
      <vt:lpstr>Atlas</vt:lpstr>
      <vt:lpstr>PowerPoint Presentation</vt:lpstr>
      <vt:lpstr>Defined</vt:lpstr>
      <vt:lpstr>Obfuscation</vt:lpstr>
      <vt:lpstr>XOR Cipher</vt:lpstr>
      <vt:lpstr>Substitution Cipher</vt:lpstr>
      <vt:lpstr>Substitution Cipher</vt:lpstr>
      <vt:lpstr>ROT13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65</cp:revision>
  <dcterms:created xsi:type="dcterms:W3CDTF">2019-04-17T19:12:48Z</dcterms:created>
  <dcterms:modified xsi:type="dcterms:W3CDTF">2021-03-04T17:16:52Z</dcterms:modified>
  <cp:category>pptx, curriculum, cyber</cp:category>
</cp:coreProperties>
</file>