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335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B4FC99-2871-4DF0-AC83-7B51F800445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C04DACA-F04D-48BD-A368-C1991B25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E54B0D-B053-425C-843F-432FE3F992C0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Wireless Encryption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Wireless Encryption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8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Wireless networks are radio transmitters and receivers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Shared, accessible medium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sz="1400"/>
              <a:t>Unlike cable where the medium (cable) is private</a:t>
            </a:r>
          </a:p>
          <a:p>
            <a:pPr>
              <a:lnSpc>
                <a:spcPct val="110000"/>
              </a:lnSpc>
            </a:pPr>
            <a:r>
              <a:rPr lang="en-US" sz="1400"/>
              <a:t>For privacy, you must encrypt</a:t>
            </a:r>
          </a:p>
          <a:p>
            <a:pPr>
              <a:lnSpc>
                <a:spcPct val="110000"/>
              </a:lnSpc>
            </a:pPr>
            <a:r>
              <a:rPr lang="en-US" sz="1400"/>
              <a:t>Only devices with the key can transmit and receive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B7055-9A8D-477E-8387-8F563DFD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89695-7D12-471E-84E9-A6FD99FC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6C10F2C-6FCF-4532-B535-82B378C8B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C987036-1AF7-4D24-817B-516C67A7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A95F26C-83CD-47E7-984E-B0BCC7A12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FE41F83-94AB-49AC-9541-0ACC4E167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D460211-44FB-41F8-A44B-879CE938E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B6E7AE-6531-4536-8066-8F32388F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8EFF886-8382-4AA2-B55F-0FA582280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7BC4576-2632-4A86-8DE4-429AC424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34331AC-2024-4FB5-9DB1-73A65B0C9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60C3CC1-F511-424A-9EED-1C0E0A7F0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5ACBAC-C331-4177-93F2-08DD0F839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FF4BE0B-3996-4691-9648-C612F6E2A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D7CF640-182C-4E91-83A6-26A482A88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F2576D3-19E8-4F32-AD15-7E7AC5C9C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75EF2AD-8880-4935-AA99-B190ECDF2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810330A-077B-4CB2-BC40-06596DBD3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A75F4D6-BC2D-49B6-AF04-B0AA71205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B138001-7464-4CA6-809A-562688740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CD9137A-57D4-452A-91F4-30D33F5D5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F5B086E-2F3E-434A-9115-EF4FCCFCD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39AC33-5FE9-4FA0-98BC-A2ADEFAD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/>
          <a:stretch/>
        </p:blipFill>
        <p:spPr bwMode="auto">
          <a:xfrm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5A13755-D49C-4F89-B398-B1599F593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87930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4F6A07-FD40-430C-9B44-83CB74E7F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8486" y="1699589"/>
            <a:ext cx="2751262" cy="3470421"/>
            <a:chOff x="704009" y="1816768"/>
            <a:chExt cx="3668350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86E7DA-C03B-4CB2-9D29-65BA5DF4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09" y="1816768"/>
              <a:ext cx="3668349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BC109E94-9CE7-4753-8064-D20E489E6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509F89-62C0-489B-A93A-A866CF433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257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WPA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500" y="803186"/>
            <a:ext cx="3983004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WiFi Protected Access</a:t>
            </a:r>
          </a:p>
          <a:p>
            <a:r>
              <a:rPr lang="en-US">
                <a:solidFill>
                  <a:srgbClr val="FFFFFE"/>
                </a:solidFill>
              </a:rPr>
              <a:t>WPA was replacement for WEP (Wired Equivalent Privacy), 2002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Never use WEP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Underlying security flaws</a:t>
            </a:r>
          </a:p>
          <a:p>
            <a:r>
              <a:rPr lang="en-US">
                <a:solidFill>
                  <a:srgbClr val="FFFFFE"/>
                </a:solidFill>
              </a:rPr>
              <a:t>Quick fix to hold over from WEP to whatever would replace it</a:t>
            </a:r>
          </a:p>
          <a:p>
            <a:r>
              <a:rPr lang="en-US">
                <a:solidFill>
                  <a:srgbClr val="FFFFFE"/>
                </a:solidFill>
              </a:rPr>
              <a:t>WPA: RC4 with TKIP (Temporal Key Integrity Protocol)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Encrypted hash with larger Initialization Vector (IV)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Each packet has </a:t>
            </a:r>
            <a:r>
              <a:rPr lang="en-US" u="sng">
                <a:solidFill>
                  <a:srgbClr val="FFFFFE"/>
                </a:solidFill>
              </a:rPr>
              <a:t>unique</a:t>
            </a:r>
            <a:r>
              <a:rPr lang="en-US">
                <a:solidFill>
                  <a:srgbClr val="FFFFFE"/>
                </a:solidFill>
              </a:rPr>
              <a:t> 128-bit encryption key</a:t>
            </a:r>
          </a:p>
        </p:txBody>
      </p:sp>
    </p:spTree>
    <p:extLst>
      <p:ext uri="{BB962C8B-B14F-4D97-AF65-F5344CB8AC3E}">
        <p14:creationId xmlns:p14="http://schemas.microsoft.com/office/powerpoint/2010/main" val="2395840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A6F6BB-D5E6-4D0C-8C97-6C1DF3200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/>
          <a:stretch/>
        </p:blipFill>
        <p:spPr bwMode="auto">
          <a:xfrm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E5D053-1682-470E-B948-7624856C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72" y="0"/>
            <a:ext cx="4576763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4F07FC-EC36-4701-96EF-B44831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5395" y="1699589"/>
            <a:ext cx="2751930" cy="3470420"/>
            <a:chOff x="703119" y="1816768"/>
            <a:chExt cx="3669240" cy="34704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451C6C-9E51-49CD-8CF6-1A2AC06D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119" y="1816768"/>
              <a:ext cx="3669239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22">
              <a:extLst>
                <a:ext uri="{FF2B5EF4-FFF2-40B4-BE49-F238E27FC236}">
                  <a16:creationId xmlns:a16="http://schemas.microsoft.com/office/drawing/2014/main" id="{33384E5B-DA8F-4EFD-8D91-C0EB98813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1975"/>
              <a:ext cx="315988" cy="27521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D7B272-1D73-43C4-B9B3-E10EE60A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7FE8B4-7E52-4AB2-AC47-8C4BEEF1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32042B8-0D8F-435E-8000-5046C255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566F21-01AD-41BF-BDB3-A6920C1B7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D96FE25-4CDD-4A27-8CDE-617987DBA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133C66D-97A8-48F5-A9FD-015B04485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0E393DD-1398-4C1C-BCCD-E5C6012BC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F21F68D-A131-46FC-8A08-F2388E429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390241A-2DF2-440C-80D0-DE31DEDB1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213FCE5-EA54-4B9E-8422-712993FC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E6296B1B-3E83-4F36-B722-B3ABEE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9E34F14-CB4C-4DCF-B648-B86081819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D93803F7-2082-4C14-9C41-4E1EA73C1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84D5A9F-4A8A-4240-AFCB-811291FA3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409D9525-1278-4D2B-8671-881A6A709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CEDA8ED-BD9E-46F0-BF2C-B234263DB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01C84E7-8749-4296-8B12-531C4203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BF8FA7-F2B9-47D3-8A28-82796389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24A2760A-DA0A-4726-B702-5D5A6C6B5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CFB50890-5301-48AB-B1D8-B57079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184DFFF-3C6F-4682-BFC4-A98B27467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501D5FA-E0E4-453B-A56A-0405EF9C9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064E58B1-8832-4242-9018-16BC225C5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280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TKIP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40" y="803186"/>
            <a:ext cx="3374091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Temporal Key Integrity Protocol</a:t>
            </a:r>
          </a:p>
          <a:p>
            <a:r>
              <a:rPr lang="en-US">
                <a:solidFill>
                  <a:srgbClr val="FFFFFE"/>
                </a:solidFill>
              </a:rPr>
              <a:t>Mixed the keys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Combines the secret root key with the Initialization Vector</a:t>
            </a:r>
          </a:p>
          <a:p>
            <a:r>
              <a:rPr lang="en-US">
                <a:solidFill>
                  <a:srgbClr val="FFFFFE"/>
                </a:solidFill>
              </a:rPr>
              <a:t>Adds sequence counter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Prevent replay attacks</a:t>
            </a:r>
          </a:p>
          <a:p>
            <a:r>
              <a:rPr lang="en-US">
                <a:solidFill>
                  <a:srgbClr val="FFFFFE"/>
                </a:solidFill>
              </a:rPr>
              <a:t>Implements 64-bit Message Integrity Check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Hard to tamper with in real time</a:t>
            </a:r>
          </a:p>
          <a:p>
            <a:pPr lvl="2"/>
            <a:r>
              <a:rPr lang="en-US">
                <a:solidFill>
                  <a:srgbClr val="FFFFFE"/>
                </a:solidFill>
              </a:rPr>
              <a:t>Take too long and will be too late for sequence counter</a:t>
            </a:r>
          </a:p>
          <a:p>
            <a:r>
              <a:rPr lang="en-US">
                <a:solidFill>
                  <a:srgbClr val="FFFFFE"/>
                </a:solidFill>
              </a:rPr>
              <a:t>TKIP has its own set of vulnerabilities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Retired 2012</a:t>
            </a:r>
          </a:p>
        </p:txBody>
      </p:sp>
    </p:spTree>
    <p:extLst>
      <p:ext uri="{BB962C8B-B14F-4D97-AF65-F5344CB8AC3E}">
        <p14:creationId xmlns:p14="http://schemas.microsoft.com/office/powerpoint/2010/main" val="212481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A6F6BB-D5E6-4D0C-8C97-6C1DF3200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/>
          <a:stretch/>
        </p:blipFill>
        <p:spPr bwMode="auto">
          <a:xfrm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E5D053-1682-470E-B948-7624856C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72" y="0"/>
            <a:ext cx="4576763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F07FC-EC36-4701-96EF-B44831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5395" y="1699589"/>
            <a:ext cx="2751930" cy="3470420"/>
            <a:chOff x="703119" y="1816768"/>
            <a:chExt cx="3669240" cy="34704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451C6C-9E51-49CD-8CF6-1A2AC06D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119" y="1816768"/>
              <a:ext cx="3669239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22">
              <a:extLst>
                <a:ext uri="{FF2B5EF4-FFF2-40B4-BE49-F238E27FC236}">
                  <a16:creationId xmlns:a16="http://schemas.microsoft.com/office/drawing/2014/main" id="{33384E5B-DA8F-4EFD-8D91-C0EB98813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1975"/>
              <a:ext cx="315988" cy="27521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D7B272-1D73-43C4-B9B3-E10EE60A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FE8B4-7E52-4AB2-AC47-8C4BEEF1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32042B8-0D8F-435E-8000-5046C255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3566F21-01AD-41BF-BDB3-A6920C1B7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96FE25-4CDD-4A27-8CDE-617987DBA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133C66D-97A8-48F5-A9FD-015B04485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0E393DD-1398-4C1C-BCCD-E5C6012BC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F21F68D-A131-46FC-8A08-F2388E429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390241A-2DF2-440C-80D0-DE31DEDB1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213FCE5-EA54-4B9E-8422-712993FC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6296B1B-3E83-4F36-B722-B3ABEE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9E34F14-CB4C-4DCF-B648-B86081819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93803F7-2082-4C14-9C41-4E1EA73C1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084D5A9F-4A8A-4240-AFCB-811291FA3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09D9525-1278-4D2B-8671-881A6A709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CEDA8ED-BD9E-46F0-BF2C-B234263DB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01C84E7-8749-4296-8B12-531C4203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BF8FA7-F2B9-47D3-8A28-82796389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24A2760A-DA0A-4726-B702-5D5A6C6B5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CFB50890-5301-48AB-B1D8-B57079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184DFFF-3C6F-4682-BFC4-A98B27467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5501D5FA-E0E4-453B-A56A-0405EF9C9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064E58B1-8832-4242-9018-16BC225C5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280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WPA2 and CCMP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40" y="803186"/>
            <a:ext cx="3374091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WPA2 certification began in 2004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AES (Advanced Encryption Standard) replaced RC4 in WPA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CCMP (Counter Mode with Cipher Block Chaining Message Authentication Mode Protocol) replaced TKIP</a:t>
            </a:r>
          </a:p>
          <a:p>
            <a:r>
              <a:rPr lang="en-US">
                <a:solidFill>
                  <a:srgbClr val="FFFFFE"/>
                </a:solidFill>
              </a:rPr>
              <a:t>CCMP block cipher mode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AES for data confidentiality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128-bit key, 128-bit block size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Requires more computational power</a:t>
            </a:r>
          </a:p>
          <a:p>
            <a:r>
              <a:rPr lang="en-US">
                <a:solidFill>
                  <a:srgbClr val="FFFFFE"/>
                </a:solidFill>
              </a:rPr>
              <a:t>CCMP security services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Data confidentiality (AES)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Authentication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95632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1916</TotalTime>
  <Words>217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Wireless Encryption</vt:lpstr>
      <vt:lpstr>WPA</vt:lpstr>
      <vt:lpstr>TKIP</vt:lpstr>
      <vt:lpstr>WPA2 and CCMP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2021-03-04T17:17:32Z</dcterms:modified>
  <cp:category>pptx, curriculum, cyber</cp:category>
</cp:coreProperties>
</file>