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4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72D6C-6F42-464F-AC6B-B5F566FF589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BC9E26-7BBA-4D7F-A702-BBF0FBB61A9E}">
      <dgm:prSet/>
      <dgm:spPr/>
      <dgm:t>
        <a:bodyPr/>
        <a:lstStyle/>
        <a:p>
          <a:r>
            <a:rPr lang="en-US"/>
            <a:t>Public key certificate that denotes a root CA</a:t>
          </a:r>
        </a:p>
      </dgm:t>
    </dgm:pt>
    <dgm:pt modelId="{0D6C95A4-DD97-49E5-93CD-CF60D81652AA}" type="parTrans" cxnId="{91AC96DA-3631-42C3-836F-3E45BCD5133A}">
      <dgm:prSet/>
      <dgm:spPr/>
      <dgm:t>
        <a:bodyPr/>
        <a:lstStyle/>
        <a:p>
          <a:endParaRPr lang="en-US"/>
        </a:p>
      </dgm:t>
    </dgm:pt>
    <dgm:pt modelId="{F955937A-FE8C-4CCF-A553-ED3FF4419E95}" type="sibTrans" cxnId="{91AC96DA-3631-42C3-836F-3E45BCD5133A}">
      <dgm:prSet/>
      <dgm:spPr/>
      <dgm:t>
        <a:bodyPr/>
        <a:lstStyle/>
        <a:p>
          <a:endParaRPr lang="en-US"/>
        </a:p>
      </dgm:t>
    </dgm:pt>
    <dgm:pt modelId="{01B587FE-C096-4C47-BFE4-EEF558A74FBE}">
      <dgm:prSet/>
      <dgm:spPr/>
      <dgm:t>
        <a:bodyPr/>
        <a:lstStyle/>
        <a:p>
          <a:r>
            <a:rPr lang="en-US"/>
            <a:t>Root certificate issues other certificates</a:t>
          </a:r>
        </a:p>
      </dgm:t>
    </dgm:pt>
    <dgm:pt modelId="{9CDB3FB0-7E69-4359-AB3E-3249AE6DD180}" type="parTrans" cxnId="{1E3F7E26-A5C4-44E7-A8CA-BCA0BE20B918}">
      <dgm:prSet/>
      <dgm:spPr/>
      <dgm:t>
        <a:bodyPr/>
        <a:lstStyle/>
        <a:p>
          <a:endParaRPr lang="en-US"/>
        </a:p>
      </dgm:t>
    </dgm:pt>
    <dgm:pt modelId="{FC97447D-59DD-4A2B-8782-354A426C89A4}" type="sibTrans" cxnId="{1E3F7E26-A5C4-44E7-A8CA-BCA0BE20B918}">
      <dgm:prSet/>
      <dgm:spPr/>
      <dgm:t>
        <a:bodyPr/>
        <a:lstStyle/>
        <a:p>
          <a:endParaRPr lang="en-US"/>
        </a:p>
      </dgm:t>
    </dgm:pt>
    <dgm:pt modelId="{345D5BCF-FB17-40FB-A31D-E84550E38A7B}">
      <dgm:prSet/>
      <dgm:spPr/>
      <dgm:t>
        <a:bodyPr/>
        <a:lstStyle/>
        <a:p>
          <a:r>
            <a:rPr lang="en-US"/>
            <a:t>Intermediate CA certificates derive from root</a:t>
          </a:r>
        </a:p>
      </dgm:t>
    </dgm:pt>
    <dgm:pt modelId="{5543164A-6AD1-4BD9-B99B-0C3010CE2BAD}" type="parTrans" cxnId="{244474AB-8E7E-4619-B59C-D7B791D7AC76}">
      <dgm:prSet/>
      <dgm:spPr/>
      <dgm:t>
        <a:bodyPr/>
        <a:lstStyle/>
        <a:p>
          <a:endParaRPr lang="en-US"/>
        </a:p>
      </dgm:t>
    </dgm:pt>
    <dgm:pt modelId="{1EDE61BA-7DC2-4AE1-B7EB-E128E144FBDE}" type="sibTrans" cxnId="{244474AB-8E7E-4619-B59C-D7B791D7AC76}">
      <dgm:prSet/>
      <dgm:spPr/>
      <dgm:t>
        <a:bodyPr/>
        <a:lstStyle/>
        <a:p>
          <a:endParaRPr lang="en-US"/>
        </a:p>
      </dgm:t>
    </dgm:pt>
    <dgm:pt modelId="{40D7DE93-BB4E-4DA9-9E54-17BE4C81F385}">
      <dgm:prSet/>
      <dgm:spPr/>
      <dgm:t>
        <a:bodyPr/>
        <a:lstStyle/>
        <a:p>
          <a:r>
            <a:rPr lang="en-US"/>
            <a:t>All other certificates</a:t>
          </a:r>
        </a:p>
      </dgm:t>
    </dgm:pt>
    <dgm:pt modelId="{DC3DBBE0-C87E-40FA-ABFD-3F09E686F762}" type="parTrans" cxnId="{76B54351-D758-4361-9995-A5AF19015CEC}">
      <dgm:prSet/>
      <dgm:spPr/>
      <dgm:t>
        <a:bodyPr/>
        <a:lstStyle/>
        <a:p>
          <a:endParaRPr lang="en-US"/>
        </a:p>
      </dgm:t>
    </dgm:pt>
    <dgm:pt modelId="{06F636F3-FD84-4169-B532-58336756B033}" type="sibTrans" cxnId="{76B54351-D758-4361-9995-A5AF19015CEC}">
      <dgm:prSet/>
      <dgm:spPr/>
      <dgm:t>
        <a:bodyPr/>
        <a:lstStyle/>
        <a:p>
          <a:endParaRPr lang="en-US"/>
        </a:p>
      </dgm:t>
    </dgm:pt>
    <dgm:pt modelId="{923B489D-0E6D-4919-B179-6CFAB2F8C9A0}">
      <dgm:prSet/>
      <dgm:spPr/>
      <dgm:t>
        <a:bodyPr/>
        <a:lstStyle/>
        <a:p>
          <a:r>
            <a:rPr lang="en-US"/>
            <a:t>Access to the root certificate allows for the creation of any trusted certificate</a:t>
          </a:r>
        </a:p>
      </dgm:t>
    </dgm:pt>
    <dgm:pt modelId="{074B1387-7F7A-4390-902A-F36264055E04}" type="parTrans" cxnId="{35BAD256-A230-4676-B982-E01A0A174D95}">
      <dgm:prSet/>
      <dgm:spPr/>
      <dgm:t>
        <a:bodyPr/>
        <a:lstStyle/>
        <a:p>
          <a:endParaRPr lang="en-US"/>
        </a:p>
      </dgm:t>
    </dgm:pt>
    <dgm:pt modelId="{59437C7A-7675-418D-8057-872A92E38F02}" type="sibTrans" cxnId="{35BAD256-A230-4676-B982-E01A0A174D95}">
      <dgm:prSet/>
      <dgm:spPr/>
      <dgm:t>
        <a:bodyPr/>
        <a:lstStyle/>
        <a:p>
          <a:endParaRPr lang="en-US"/>
        </a:p>
      </dgm:t>
    </dgm:pt>
    <dgm:pt modelId="{FD790F5E-CAF6-4314-9E85-8898D67CF61C}">
      <dgm:prSet/>
      <dgm:spPr/>
      <dgm:t>
        <a:bodyPr/>
        <a:lstStyle/>
        <a:p>
          <a:r>
            <a:rPr lang="en-US"/>
            <a:t>Highly valued prize of hackers</a:t>
          </a:r>
        </a:p>
      </dgm:t>
    </dgm:pt>
    <dgm:pt modelId="{7D5DD85E-0C09-44EA-813E-C6AE428CC5A1}" type="parTrans" cxnId="{5D2E5DE4-ED89-4274-B506-18BA6D542362}">
      <dgm:prSet/>
      <dgm:spPr/>
      <dgm:t>
        <a:bodyPr/>
        <a:lstStyle/>
        <a:p>
          <a:endParaRPr lang="en-US"/>
        </a:p>
      </dgm:t>
    </dgm:pt>
    <dgm:pt modelId="{22988CD4-544A-405F-AADE-3A386E2B8B7D}" type="sibTrans" cxnId="{5D2E5DE4-ED89-4274-B506-18BA6D542362}">
      <dgm:prSet/>
      <dgm:spPr/>
      <dgm:t>
        <a:bodyPr/>
        <a:lstStyle/>
        <a:p>
          <a:endParaRPr lang="en-US"/>
        </a:p>
      </dgm:t>
    </dgm:pt>
    <dgm:pt modelId="{3C98511E-FB5B-48E9-BFC2-77F7232FABCB}">
      <dgm:prSet/>
      <dgm:spPr/>
      <dgm:t>
        <a:bodyPr/>
        <a:lstStyle/>
        <a:p>
          <a:r>
            <a:rPr lang="en-US"/>
            <a:t>Utmost security required</a:t>
          </a:r>
        </a:p>
      </dgm:t>
    </dgm:pt>
    <dgm:pt modelId="{75EA2782-9B06-4683-B0CC-090CDA3764AF}" type="parTrans" cxnId="{9D0F780D-5C25-49AF-B239-EC4B5C3B79C4}">
      <dgm:prSet/>
      <dgm:spPr/>
      <dgm:t>
        <a:bodyPr/>
        <a:lstStyle/>
        <a:p>
          <a:endParaRPr lang="en-US"/>
        </a:p>
      </dgm:t>
    </dgm:pt>
    <dgm:pt modelId="{3C9C7774-BB55-4F57-BB2A-5DD1D672933F}" type="sibTrans" cxnId="{9D0F780D-5C25-49AF-B239-EC4B5C3B79C4}">
      <dgm:prSet/>
      <dgm:spPr/>
      <dgm:t>
        <a:bodyPr/>
        <a:lstStyle/>
        <a:p>
          <a:endParaRPr lang="en-US"/>
        </a:p>
      </dgm:t>
    </dgm:pt>
    <dgm:pt modelId="{1FC72301-B776-084F-9F3E-6B1C308F7CD9}" type="pres">
      <dgm:prSet presAssocID="{C2372D6C-6F42-464F-AC6B-B5F566FF589E}" presName="Name0" presStyleCnt="0">
        <dgm:presLayoutVars>
          <dgm:dir/>
          <dgm:animLvl val="lvl"/>
          <dgm:resizeHandles val="exact"/>
        </dgm:presLayoutVars>
      </dgm:prSet>
      <dgm:spPr/>
    </dgm:pt>
    <dgm:pt modelId="{FD106235-AB17-2B4C-94A4-73503787006F}" type="pres">
      <dgm:prSet presAssocID="{923B489D-0E6D-4919-B179-6CFAB2F8C9A0}" presName="boxAndChildren" presStyleCnt="0"/>
      <dgm:spPr/>
    </dgm:pt>
    <dgm:pt modelId="{2C17CCF4-4675-1B4E-A19A-E4A44F1F271C}" type="pres">
      <dgm:prSet presAssocID="{923B489D-0E6D-4919-B179-6CFAB2F8C9A0}" presName="parentTextBox" presStyleLbl="node1" presStyleIdx="0" presStyleCnt="3"/>
      <dgm:spPr/>
    </dgm:pt>
    <dgm:pt modelId="{745DDD4F-362B-214F-8D82-494C6933CB5A}" type="pres">
      <dgm:prSet presAssocID="{923B489D-0E6D-4919-B179-6CFAB2F8C9A0}" presName="entireBox" presStyleLbl="node1" presStyleIdx="0" presStyleCnt="3"/>
      <dgm:spPr/>
    </dgm:pt>
    <dgm:pt modelId="{53F12A57-DAE9-654D-A57C-015C60CD8EA0}" type="pres">
      <dgm:prSet presAssocID="{923B489D-0E6D-4919-B179-6CFAB2F8C9A0}" presName="descendantBox" presStyleCnt="0"/>
      <dgm:spPr/>
    </dgm:pt>
    <dgm:pt modelId="{DDD41ADA-D0B2-6042-B97B-A69742603AAF}" type="pres">
      <dgm:prSet presAssocID="{FD790F5E-CAF6-4314-9E85-8898D67CF61C}" presName="childTextBox" presStyleLbl="fgAccFollowNode1" presStyleIdx="0" presStyleCnt="4">
        <dgm:presLayoutVars>
          <dgm:bulletEnabled val="1"/>
        </dgm:presLayoutVars>
      </dgm:prSet>
      <dgm:spPr/>
    </dgm:pt>
    <dgm:pt modelId="{23806FD2-54A9-344C-96AA-B2DB059D1181}" type="pres">
      <dgm:prSet presAssocID="{3C98511E-FB5B-48E9-BFC2-77F7232FABCB}" presName="childTextBox" presStyleLbl="fgAccFollowNode1" presStyleIdx="1" presStyleCnt="4">
        <dgm:presLayoutVars>
          <dgm:bulletEnabled val="1"/>
        </dgm:presLayoutVars>
      </dgm:prSet>
      <dgm:spPr/>
    </dgm:pt>
    <dgm:pt modelId="{1267B603-F005-A746-97FB-617353868428}" type="pres">
      <dgm:prSet presAssocID="{FC97447D-59DD-4A2B-8782-354A426C89A4}" presName="sp" presStyleCnt="0"/>
      <dgm:spPr/>
    </dgm:pt>
    <dgm:pt modelId="{F70CF6C5-6F0F-0542-B1FF-A039530C9F30}" type="pres">
      <dgm:prSet presAssocID="{01B587FE-C096-4C47-BFE4-EEF558A74FBE}" presName="arrowAndChildren" presStyleCnt="0"/>
      <dgm:spPr/>
    </dgm:pt>
    <dgm:pt modelId="{510CE887-6D21-FE42-9DDB-EBF5B2EA0582}" type="pres">
      <dgm:prSet presAssocID="{01B587FE-C096-4C47-BFE4-EEF558A74FBE}" presName="parentTextArrow" presStyleLbl="node1" presStyleIdx="0" presStyleCnt="3"/>
      <dgm:spPr/>
    </dgm:pt>
    <dgm:pt modelId="{F16AE1D9-E6D7-CD46-AEF7-63E149F9815A}" type="pres">
      <dgm:prSet presAssocID="{01B587FE-C096-4C47-BFE4-EEF558A74FBE}" presName="arrow" presStyleLbl="node1" presStyleIdx="1" presStyleCnt="3"/>
      <dgm:spPr/>
    </dgm:pt>
    <dgm:pt modelId="{FE23378D-5DB2-9F44-8A28-15F1150901F4}" type="pres">
      <dgm:prSet presAssocID="{01B587FE-C096-4C47-BFE4-EEF558A74FBE}" presName="descendantArrow" presStyleCnt="0"/>
      <dgm:spPr/>
    </dgm:pt>
    <dgm:pt modelId="{EE63E8DC-7A94-1941-88E6-A76EA0C5E53F}" type="pres">
      <dgm:prSet presAssocID="{345D5BCF-FB17-40FB-A31D-E84550E38A7B}" presName="childTextArrow" presStyleLbl="fgAccFollowNode1" presStyleIdx="2" presStyleCnt="4">
        <dgm:presLayoutVars>
          <dgm:bulletEnabled val="1"/>
        </dgm:presLayoutVars>
      </dgm:prSet>
      <dgm:spPr/>
    </dgm:pt>
    <dgm:pt modelId="{9FE4380B-A1CF-A240-BD93-39CFE4EAD8F8}" type="pres">
      <dgm:prSet presAssocID="{40D7DE93-BB4E-4DA9-9E54-17BE4C81F385}" presName="childTextArrow" presStyleLbl="fgAccFollowNode1" presStyleIdx="3" presStyleCnt="4">
        <dgm:presLayoutVars>
          <dgm:bulletEnabled val="1"/>
        </dgm:presLayoutVars>
      </dgm:prSet>
      <dgm:spPr/>
    </dgm:pt>
    <dgm:pt modelId="{FD15C5C6-422B-E346-BCE9-F548B5FAC6BC}" type="pres">
      <dgm:prSet presAssocID="{F955937A-FE8C-4CCF-A553-ED3FF4419E95}" presName="sp" presStyleCnt="0"/>
      <dgm:spPr/>
    </dgm:pt>
    <dgm:pt modelId="{050A9531-6A7D-674F-ADD4-35471D032358}" type="pres">
      <dgm:prSet presAssocID="{ACBC9E26-7BBA-4D7F-A702-BBF0FBB61A9E}" presName="arrowAndChildren" presStyleCnt="0"/>
      <dgm:spPr/>
    </dgm:pt>
    <dgm:pt modelId="{A95224BE-7EC0-2E4A-91EB-B5A36EEFB786}" type="pres">
      <dgm:prSet presAssocID="{ACBC9E26-7BBA-4D7F-A702-BBF0FBB61A9E}" presName="parentTextArrow" presStyleLbl="node1" presStyleIdx="2" presStyleCnt="3"/>
      <dgm:spPr/>
    </dgm:pt>
  </dgm:ptLst>
  <dgm:cxnLst>
    <dgm:cxn modelId="{9D0F780D-5C25-49AF-B239-EC4B5C3B79C4}" srcId="{923B489D-0E6D-4919-B179-6CFAB2F8C9A0}" destId="{3C98511E-FB5B-48E9-BFC2-77F7232FABCB}" srcOrd="1" destOrd="0" parTransId="{75EA2782-9B06-4683-B0CC-090CDA3764AF}" sibTransId="{3C9C7774-BB55-4F57-BB2A-5DD1D672933F}"/>
    <dgm:cxn modelId="{19CFC313-AF57-7F4E-AA35-1F0906E3766F}" type="presOf" srcId="{3C98511E-FB5B-48E9-BFC2-77F7232FABCB}" destId="{23806FD2-54A9-344C-96AA-B2DB059D1181}" srcOrd="0" destOrd="0" presId="urn:microsoft.com/office/officeart/2005/8/layout/process4"/>
    <dgm:cxn modelId="{F142451E-A33B-9B42-AD11-B2CC2EE747DD}" type="presOf" srcId="{01B587FE-C096-4C47-BFE4-EEF558A74FBE}" destId="{F16AE1D9-E6D7-CD46-AEF7-63E149F9815A}" srcOrd="1" destOrd="0" presId="urn:microsoft.com/office/officeart/2005/8/layout/process4"/>
    <dgm:cxn modelId="{9C5E2221-DB24-5E45-A847-5BA80B0151EE}" type="presOf" srcId="{40D7DE93-BB4E-4DA9-9E54-17BE4C81F385}" destId="{9FE4380B-A1CF-A240-BD93-39CFE4EAD8F8}" srcOrd="0" destOrd="0" presId="urn:microsoft.com/office/officeart/2005/8/layout/process4"/>
    <dgm:cxn modelId="{5C1F2421-4298-884F-8E50-27A37A1F3FFB}" type="presOf" srcId="{923B489D-0E6D-4919-B179-6CFAB2F8C9A0}" destId="{745DDD4F-362B-214F-8D82-494C6933CB5A}" srcOrd="1" destOrd="0" presId="urn:microsoft.com/office/officeart/2005/8/layout/process4"/>
    <dgm:cxn modelId="{1E3F7E26-A5C4-44E7-A8CA-BCA0BE20B918}" srcId="{C2372D6C-6F42-464F-AC6B-B5F566FF589E}" destId="{01B587FE-C096-4C47-BFE4-EEF558A74FBE}" srcOrd="1" destOrd="0" parTransId="{9CDB3FB0-7E69-4359-AB3E-3249AE6DD180}" sibTransId="{FC97447D-59DD-4A2B-8782-354A426C89A4}"/>
    <dgm:cxn modelId="{6997B426-1C20-2848-8B04-2921B05B0A59}" type="presOf" srcId="{923B489D-0E6D-4919-B179-6CFAB2F8C9A0}" destId="{2C17CCF4-4675-1B4E-A19A-E4A44F1F271C}" srcOrd="0" destOrd="0" presId="urn:microsoft.com/office/officeart/2005/8/layout/process4"/>
    <dgm:cxn modelId="{D9A20D28-ECD3-D24D-BC5F-36982B3655E9}" type="presOf" srcId="{ACBC9E26-7BBA-4D7F-A702-BBF0FBB61A9E}" destId="{A95224BE-7EC0-2E4A-91EB-B5A36EEFB786}" srcOrd="0" destOrd="0" presId="urn:microsoft.com/office/officeart/2005/8/layout/process4"/>
    <dgm:cxn modelId="{6DDFE545-35FC-5740-A2B1-04319125D63F}" type="presOf" srcId="{345D5BCF-FB17-40FB-A31D-E84550E38A7B}" destId="{EE63E8DC-7A94-1941-88E6-A76EA0C5E53F}" srcOrd="0" destOrd="0" presId="urn:microsoft.com/office/officeart/2005/8/layout/process4"/>
    <dgm:cxn modelId="{76B54351-D758-4361-9995-A5AF19015CEC}" srcId="{01B587FE-C096-4C47-BFE4-EEF558A74FBE}" destId="{40D7DE93-BB4E-4DA9-9E54-17BE4C81F385}" srcOrd="1" destOrd="0" parTransId="{DC3DBBE0-C87E-40FA-ABFD-3F09E686F762}" sibTransId="{06F636F3-FD84-4169-B532-58336756B033}"/>
    <dgm:cxn modelId="{35BAD256-A230-4676-B982-E01A0A174D95}" srcId="{C2372D6C-6F42-464F-AC6B-B5F566FF589E}" destId="{923B489D-0E6D-4919-B179-6CFAB2F8C9A0}" srcOrd="2" destOrd="0" parTransId="{074B1387-7F7A-4390-902A-F36264055E04}" sibTransId="{59437C7A-7675-418D-8057-872A92E38F02}"/>
    <dgm:cxn modelId="{F668BCA8-660D-B645-8B88-E31263ABFCAC}" type="presOf" srcId="{01B587FE-C096-4C47-BFE4-EEF558A74FBE}" destId="{510CE887-6D21-FE42-9DDB-EBF5B2EA0582}" srcOrd="0" destOrd="0" presId="urn:microsoft.com/office/officeart/2005/8/layout/process4"/>
    <dgm:cxn modelId="{244474AB-8E7E-4619-B59C-D7B791D7AC76}" srcId="{01B587FE-C096-4C47-BFE4-EEF558A74FBE}" destId="{345D5BCF-FB17-40FB-A31D-E84550E38A7B}" srcOrd="0" destOrd="0" parTransId="{5543164A-6AD1-4BD9-B99B-0C3010CE2BAD}" sibTransId="{1EDE61BA-7DC2-4AE1-B7EB-E128E144FBDE}"/>
    <dgm:cxn modelId="{91AC96DA-3631-42C3-836F-3E45BCD5133A}" srcId="{C2372D6C-6F42-464F-AC6B-B5F566FF589E}" destId="{ACBC9E26-7BBA-4D7F-A702-BBF0FBB61A9E}" srcOrd="0" destOrd="0" parTransId="{0D6C95A4-DD97-49E5-93CD-CF60D81652AA}" sibTransId="{F955937A-FE8C-4CCF-A553-ED3FF4419E95}"/>
    <dgm:cxn modelId="{4D9A5FE1-5016-6146-BD77-CBA2F4681C63}" type="presOf" srcId="{FD790F5E-CAF6-4314-9E85-8898D67CF61C}" destId="{DDD41ADA-D0B2-6042-B97B-A69742603AAF}" srcOrd="0" destOrd="0" presId="urn:microsoft.com/office/officeart/2005/8/layout/process4"/>
    <dgm:cxn modelId="{5D2E5DE4-ED89-4274-B506-18BA6D542362}" srcId="{923B489D-0E6D-4919-B179-6CFAB2F8C9A0}" destId="{FD790F5E-CAF6-4314-9E85-8898D67CF61C}" srcOrd="0" destOrd="0" parTransId="{7D5DD85E-0C09-44EA-813E-C6AE428CC5A1}" sibTransId="{22988CD4-544A-405F-AADE-3A386E2B8B7D}"/>
    <dgm:cxn modelId="{1C6F05E5-3D1B-EA46-BEB4-F47023D856CE}" type="presOf" srcId="{C2372D6C-6F42-464F-AC6B-B5F566FF589E}" destId="{1FC72301-B776-084F-9F3E-6B1C308F7CD9}" srcOrd="0" destOrd="0" presId="urn:microsoft.com/office/officeart/2005/8/layout/process4"/>
    <dgm:cxn modelId="{28A32517-C55C-2B4F-9F9B-692289FEF09D}" type="presParOf" srcId="{1FC72301-B776-084F-9F3E-6B1C308F7CD9}" destId="{FD106235-AB17-2B4C-94A4-73503787006F}" srcOrd="0" destOrd="0" presId="urn:microsoft.com/office/officeart/2005/8/layout/process4"/>
    <dgm:cxn modelId="{A4E17DFF-784B-CB42-979A-2B592B0DF857}" type="presParOf" srcId="{FD106235-AB17-2B4C-94A4-73503787006F}" destId="{2C17CCF4-4675-1B4E-A19A-E4A44F1F271C}" srcOrd="0" destOrd="0" presId="urn:microsoft.com/office/officeart/2005/8/layout/process4"/>
    <dgm:cxn modelId="{992B95BF-12B4-A546-86B0-087B46EB71B0}" type="presParOf" srcId="{FD106235-AB17-2B4C-94A4-73503787006F}" destId="{745DDD4F-362B-214F-8D82-494C6933CB5A}" srcOrd="1" destOrd="0" presId="urn:microsoft.com/office/officeart/2005/8/layout/process4"/>
    <dgm:cxn modelId="{1202B88E-868A-F64A-BA46-2E0457E1E5B0}" type="presParOf" srcId="{FD106235-AB17-2B4C-94A4-73503787006F}" destId="{53F12A57-DAE9-654D-A57C-015C60CD8EA0}" srcOrd="2" destOrd="0" presId="urn:microsoft.com/office/officeart/2005/8/layout/process4"/>
    <dgm:cxn modelId="{33F9AE31-A308-5942-813B-F029963BC830}" type="presParOf" srcId="{53F12A57-DAE9-654D-A57C-015C60CD8EA0}" destId="{DDD41ADA-D0B2-6042-B97B-A69742603AAF}" srcOrd="0" destOrd="0" presId="urn:microsoft.com/office/officeart/2005/8/layout/process4"/>
    <dgm:cxn modelId="{7234C1A1-F552-2D47-B92D-14DE02183370}" type="presParOf" srcId="{53F12A57-DAE9-654D-A57C-015C60CD8EA0}" destId="{23806FD2-54A9-344C-96AA-B2DB059D1181}" srcOrd="1" destOrd="0" presId="urn:microsoft.com/office/officeart/2005/8/layout/process4"/>
    <dgm:cxn modelId="{960029DD-B554-4C45-BCE3-BEDA302B83AF}" type="presParOf" srcId="{1FC72301-B776-084F-9F3E-6B1C308F7CD9}" destId="{1267B603-F005-A746-97FB-617353868428}" srcOrd="1" destOrd="0" presId="urn:microsoft.com/office/officeart/2005/8/layout/process4"/>
    <dgm:cxn modelId="{69456213-DCD8-014B-A529-2C99AEC15DF3}" type="presParOf" srcId="{1FC72301-B776-084F-9F3E-6B1C308F7CD9}" destId="{F70CF6C5-6F0F-0542-B1FF-A039530C9F30}" srcOrd="2" destOrd="0" presId="urn:microsoft.com/office/officeart/2005/8/layout/process4"/>
    <dgm:cxn modelId="{A20179C7-10F1-D649-A412-59C97CA3C9D1}" type="presParOf" srcId="{F70CF6C5-6F0F-0542-B1FF-A039530C9F30}" destId="{510CE887-6D21-FE42-9DDB-EBF5B2EA0582}" srcOrd="0" destOrd="0" presId="urn:microsoft.com/office/officeart/2005/8/layout/process4"/>
    <dgm:cxn modelId="{B3973C12-102B-BB49-B329-4BE8D6016448}" type="presParOf" srcId="{F70CF6C5-6F0F-0542-B1FF-A039530C9F30}" destId="{F16AE1D9-E6D7-CD46-AEF7-63E149F9815A}" srcOrd="1" destOrd="0" presId="urn:microsoft.com/office/officeart/2005/8/layout/process4"/>
    <dgm:cxn modelId="{B8178DF5-7388-054A-8451-7860BC47F625}" type="presParOf" srcId="{F70CF6C5-6F0F-0542-B1FF-A039530C9F30}" destId="{FE23378D-5DB2-9F44-8A28-15F1150901F4}" srcOrd="2" destOrd="0" presId="urn:microsoft.com/office/officeart/2005/8/layout/process4"/>
    <dgm:cxn modelId="{B3B400F9-5E56-BB4B-83D1-968F7AF11130}" type="presParOf" srcId="{FE23378D-5DB2-9F44-8A28-15F1150901F4}" destId="{EE63E8DC-7A94-1941-88E6-A76EA0C5E53F}" srcOrd="0" destOrd="0" presId="urn:microsoft.com/office/officeart/2005/8/layout/process4"/>
    <dgm:cxn modelId="{7E443949-24AE-D242-896D-79C0D47EBA98}" type="presParOf" srcId="{FE23378D-5DB2-9F44-8A28-15F1150901F4}" destId="{9FE4380B-A1CF-A240-BD93-39CFE4EAD8F8}" srcOrd="1" destOrd="0" presId="urn:microsoft.com/office/officeart/2005/8/layout/process4"/>
    <dgm:cxn modelId="{578F3C32-F354-8F49-9935-7A80F9461616}" type="presParOf" srcId="{1FC72301-B776-084F-9F3E-6B1C308F7CD9}" destId="{FD15C5C6-422B-E346-BCE9-F548B5FAC6BC}" srcOrd="3" destOrd="0" presId="urn:microsoft.com/office/officeart/2005/8/layout/process4"/>
    <dgm:cxn modelId="{75E18731-70E1-B244-A8DE-DA93E1B7101F}" type="presParOf" srcId="{1FC72301-B776-084F-9F3E-6B1C308F7CD9}" destId="{050A9531-6A7D-674F-ADD4-35471D032358}" srcOrd="4" destOrd="0" presId="urn:microsoft.com/office/officeart/2005/8/layout/process4"/>
    <dgm:cxn modelId="{545E77A6-0C27-E040-A03E-5B678972D1F8}" type="presParOf" srcId="{050A9531-6A7D-674F-ADD4-35471D032358}" destId="{A95224BE-7EC0-2E4A-91EB-B5A36EEFB78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9856D-0B9D-4CE7-80CC-6A7AD92602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EDF594-E816-4CCF-BAC7-7E5D601E0CA0}">
      <dgm:prSet/>
      <dgm:spPr/>
      <dgm:t>
        <a:bodyPr/>
        <a:lstStyle/>
        <a:p>
          <a:r>
            <a:rPr lang="en-US"/>
            <a:t>Subject Alternative Name (SAN)</a:t>
          </a:r>
        </a:p>
      </dgm:t>
    </dgm:pt>
    <dgm:pt modelId="{6316FEA3-D9D1-4FD7-860A-1CA390136626}" type="parTrans" cxnId="{EE1021CC-2D79-42FD-8914-210645AF2D11}">
      <dgm:prSet/>
      <dgm:spPr/>
      <dgm:t>
        <a:bodyPr/>
        <a:lstStyle/>
        <a:p>
          <a:endParaRPr lang="en-US"/>
        </a:p>
      </dgm:t>
    </dgm:pt>
    <dgm:pt modelId="{EF35A2BC-27FC-4E22-A5D0-66678FA6E643}" type="sibTrans" cxnId="{EE1021CC-2D79-42FD-8914-210645AF2D11}">
      <dgm:prSet/>
      <dgm:spPr/>
      <dgm:t>
        <a:bodyPr/>
        <a:lstStyle/>
        <a:p>
          <a:endParaRPr lang="en-US"/>
        </a:p>
      </dgm:t>
    </dgm:pt>
    <dgm:pt modelId="{280081B0-2ECC-4F61-92A1-08DB94E4C3C9}">
      <dgm:prSet/>
      <dgm:spPr/>
      <dgm:t>
        <a:bodyPr/>
        <a:lstStyle/>
        <a:p>
          <a:r>
            <a:rPr lang="en-US"/>
            <a:t>Extension of an X.509 certificate</a:t>
          </a:r>
        </a:p>
      </dgm:t>
    </dgm:pt>
    <dgm:pt modelId="{0035644C-E575-4A0D-BAAB-1C2351C80770}" type="parTrans" cxnId="{8DF5D1C5-4BA7-47B3-9286-FDFD0C9C1A70}">
      <dgm:prSet/>
      <dgm:spPr/>
      <dgm:t>
        <a:bodyPr/>
        <a:lstStyle/>
        <a:p>
          <a:endParaRPr lang="en-US"/>
        </a:p>
      </dgm:t>
    </dgm:pt>
    <dgm:pt modelId="{F9D2B211-99B0-478A-AC7B-B3850C00ECDF}" type="sibTrans" cxnId="{8DF5D1C5-4BA7-47B3-9286-FDFD0C9C1A70}">
      <dgm:prSet/>
      <dgm:spPr/>
      <dgm:t>
        <a:bodyPr/>
        <a:lstStyle/>
        <a:p>
          <a:endParaRPr lang="en-US"/>
        </a:p>
      </dgm:t>
    </dgm:pt>
    <dgm:pt modelId="{77819216-13E1-456B-84CF-F2CB97A8D8B1}">
      <dgm:prSet/>
      <dgm:spPr/>
      <dgm:t>
        <a:bodyPr/>
        <a:lstStyle/>
        <a:p>
          <a:r>
            <a:rPr lang="en-US"/>
            <a:t>Lists additional information for identification</a:t>
          </a:r>
        </a:p>
      </dgm:t>
    </dgm:pt>
    <dgm:pt modelId="{178B268F-B1CD-4566-8983-839606B92C11}" type="parTrans" cxnId="{85049136-733E-4382-B449-C46309745E2F}">
      <dgm:prSet/>
      <dgm:spPr/>
      <dgm:t>
        <a:bodyPr/>
        <a:lstStyle/>
        <a:p>
          <a:endParaRPr lang="en-US"/>
        </a:p>
      </dgm:t>
    </dgm:pt>
    <dgm:pt modelId="{374132F7-1E3E-4D4E-911E-9B9E15A679B2}" type="sibTrans" cxnId="{85049136-733E-4382-B449-C46309745E2F}">
      <dgm:prSet/>
      <dgm:spPr/>
      <dgm:t>
        <a:bodyPr/>
        <a:lstStyle/>
        <a:p>
          <a:endParaRPr lang="en-US"/>
        </a:p>
      </dgm:t>
    </dgm:pt>
    <dgm:pt modelId="{143D49C2-6A5A-43F0-91C0-174D16DC437A}">
      <dgm:prSet/>
      <dgm:spPr/>
      <dgm:t>
        <a:bodyPr/>
        <a:lstStyle/>
        <a:p>
          <a:r>
            <a:rPr lang="en-US"/>
            <a:t>Allows certificate to support other domains</a:t>
          </a:r>
        </a:p>
      </dgm:t>
    </dgm:pt>
    <dgm:pt modelId="{0CC47D53-D19C-47F6-B989-5CD9063C3A35}" type="parTrans" cxnId="{D8ACD673-F636-401F-9001-1BFC0F021C92}">
      <dgm:prSet/>
      <dgm:spPr/>
      <dgm:t>
        <a:bodyPr/>
        <a:lstStyle/>
        <a:p>
          <a:endParaRPr lang="en-US"/>
        </a:p>
      </dgm:t>
    </dgm:pt>
    <dgm:pt modelId="{F6DBE752-91B4-4AC7-8E9C-2BB33BE20981}" type="sibTrans" cxnId="{D8ACD673-F636-401F-9001-1BFC0F021C92}">
      <dgm:prSet/>
      <dgm:spPr/>
      <dgm:t>
        <a:bodyPr/>
        <a:lstStyle/>
        <a:p>
          <a:endParaRPr lang="en-US"/>
        </a:p>
      </dgm:t>
    </dgm:pt>
    <dgm:pt modelId="{64D21DFA-3408-4E00-83C9-A9CFC796B0DA}">
      <dgm:prSet/>
      <dgm:spPr/>
      <dgm:t>
        <a:bodyPr/>
        <a:lstStyle/>
        <a:p>
          <a:r>
            <a:rPr lang="en-US"/>
            <a:t>Ex: google.com, 1e100.net, gmail.com, etc.</a:t>
          </a:r>
        </a:p>
      </dgm:t>
    </dgm:pt>
    <dgm:pt modelId="{F49696A0-F352-43DD-8CE0-BC075EB53910}" type="parTrans" cxnId="{578C14FE-1403-450F-B23B-3C4CCC78BB45}">
      <dgm:prSet/>
      <dgm:spPr/>
      <dgm:t>
        <a:bodyPr/>
        <a:lstStyle/>
        <a:p>
          <a:endParaRPr lang="en-US"/>
        </a:p>
      </dgm:t>
    </dgm:pt>
    <dgm:pt modelId="{6EB7B08E-AE9B-494F-9BDB-6CA23C77B0E8}" type="sibTrans" cxnId="{578C14FE-1403-450F-B23B-3C4CCC78BB45}">
      <dgm:prSet/>
      <dgm:spPr/>
      <dgm:t>
        <a:bodyPr/>
        <a:lstStyle/>
        <a:p>
          <a:endParaRPr lang="en-US"/>
        </a:p>
      </dgm:t>
    </dgm:pt>
    <dgm:pt modelId="{53A6E1D6-E765-41B0-9F39-41CC81E29DC9}">
      <dgm:prSet/>
      <dgm:spPr/>
      <dgm:t>
        <a:bodyPr/>
        <a:lstStyle/>
        <a:p>
          <a:r>
            <a:rPr lang="en-US"/>
            <a:t>Wildcard domain</a:t>
          </a:r>
        </a:p>
      </dgm:t>
    </dgm:pt>
    <dgm:pt modelId="{3230894B-50A5-426D-B60D-7E2A88A48923}" type="parTrans" cxnId="{9D27D654-2A6B-41DB-9D33-6952285E96A0}">
      <dgm:prSet/>
      <dgm:spPr/>
      <dgm:t>
        <a:bodyPr/>
        <a:lstStyle/>
        <a:p>
          <a:endParaRPr lang="en-US"/>
        </a:p>
      </dgm:t>
    </dgm:pt>
    <dgm:pt modelId="{9600EB02-295C-4687-8DF0-D5A106A2AE1B}" type="sibTrans" cxnId="{9D27D654-2A6B-41DB-9D33-6952285E96A0}">
      <dgm:prSet/>
      <dgm:spPr/>
      <dgm:t>
        <a:bodyPr/>
        <a:lstStyle/>
        <a:p>
          <a:endParaRPr lang="en-US"/>
        </a:p>
      </dgm:t>
    </dgm:pt>
    <dgm:pt modelId="{59A6BA6D-2363-4FA6-9C04-5A969C139095}">
      <dgm:prSet/>
      <dgm:spPr/>
      <dgm:t>
        <a:bodyPr/>
        <a:lstStyle/>
        <a:p>
          <a:r>
            <a:rPr lang="en-US"/>
            <a:t>Certificates based on server name</a:t>
          </a:r>
        </a:p>
      </dgm:t>
    </dgm:pt>
    <dgm:pt modelId="{2436E12C-4A5B-4B36-910E-73ECF07D858C}" type="parTrans" cxnId="{20B007D1-1BE4-4536-8C59-E1046A08CB37}">
      <dgm:prSet/>
      <dgm:spPr/>
      <dgm:t>
        <a:bodyPr/>
        <a:lstStyle/>
        <a:p>
          <a:endParaRPr lang="en-US"/>
        </a:p>
      </dgm:t>
    </dgm:pt>
    <dgm:pt modelId="{3EC672B7-A2DC-4846-8B04-2267EA134325}" type="sibTrans" cxnId="{20B007D1-1BE4-4536-8C59-E1046A08CB37}">
      <dgm:prSet/>
      <dgm:spPr/>
      <dgm:t>
        <a:bodyPr/>
        <a:lstStyle/>
        <a:p>
          <a:endParaRPr lang="en-US"/>
        </a:p>
      </dgm:t>
    </dgm:pt>
    <dgm:pt modelId="{60F016B5-1BAC-44C1-9A10-6F84F3617D2C}">
      <dgm:prSet/>
      <dgm:spPr/>
      <dgm:t>
        <a:bodyPr/>
        <a:lstStyle/>
        <a:p>
          <a:r>
            <a:rPr lang="en-US"/>
            <a:t>Wildcard domain applies to all server names within domain</a:t>
          </a:r>
        </a:p>
      </dgm:t>
    </dgm:pt>
    <dgm:pt modelId="{177951C1-060E-4E11-9CA9-7C70A307F0A0}" type="parTrans" cxnId="{B77C9ACA-C2E4-4AD1-8FA9-C2363EAC5401}">
      <dgm:prSet/>
      <dgm:spPr/>
      <dgm:t>
        <a:bodyPr/>
        <a:lstStyle/>
        <a:p>
          <a:endParaRPr lang="en-US"/>
        </a:p>
      </dgm:t>
    </dgm:pt>
    <dgm:pt modelId="{123A8495-8A2F-410C-9092-8206CA61EF1C}" type="sibTrans" cxnId="{B77C9ACA-C2E4-4AD1-8FA9-C2363EAC5401}">
      <dgm:prSet/>
      <dgm:spPr/>
      <dgm:t>
        <a:bodyPr/>
        <a:lstStyle/>
        <a:p>
          <a:endParaRPr lang="en-US"/>
        </a:p>
      </dgm:t>
    </dgm:pt>
    <dgm:pt modelId="{63100D42-729E-40B4-993B-8C9E169FF84A}">
      <dgm:prSet/>
      <dgm:spPr/>
      <dgm:t>
        <a:bodyPr/>
        <a:lstStyle/>
        <a:p>
          <a:r>
            <a:rPr lang="en-US"/>
            <a:t>Ex: *.cyber.org</a:t>
          </a:r>
        </a:p>
      </dgm:t>
    </dgm:pt>
    <dgm:pt modelId="{DDA63B07-53C8-4942-9AB8-91EEB91DCDAA}" type="parTrans" cxnId="{8EE010FE-4244-44E9-A6E5-D049B8E86D48}">
      <dgm:prSet/>
      <dgm:spPr/>
      <dgm:t>
        <a:bodyPr/>
        <a:lstStyle/>
        <a:p>
          <a:endParaRPr lang="en-US"/>
        </a:p>
      </dgm:t>
    </dgm:pt>
    <dgm:pt modelId="{9407CA8C-0646-4591-89F6-B21CDA1085F2}" type="sibTrans" cxnId="{8EE010FE-4244-44E9-A6E5-D049B8E86D48}">
      <dgm:prSet/>
      <dgm:spPr/>
      <dgm:t>
        <a:bodyPr/>
        <a:lstStyle/>
        <a:p>
          <a:endParaRPr lang="en-US"/>
        </a:p>
      </dgm:t>
    </dgm:pt>
    <dgm:pt modelId="{34E87E69-6112-644D-9EC9-AA4F7FF32F00}" type="pres">
      <dgm:prSet presAssocID="{A639856D-0B9D-4CE7-80CC-6A7AD92602ED}" presName="linear" presStyleCnt="0">
        <dgm:presLayoutVars>
          <dgm:animLvl val="lvl"/>
          <dgm:resizeHandles val="exact"/>
        </dgm:presLayoutVars>
      </dgm:prSet>
      <dgm:spPr/>
    </dgm:pt>
    <dgm:pt modelId="{2C078C52-1B08-2340-B4DD-A091C5EA4CCF}" type="pres">
      <dgm:prSet presAssocID="{35EDF594-E816-4CCF-BAC7-7E5D601E0C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F5F3B5-0383-2341-87F4-7AE881BE98DD}" type="pres">
      <dgm:prSet presAssocID="{35EDF594-E816-4CCF-BAC7-7E5D601E0CA0}" presName="childText" presStyleLbl="revTx" presStyleIdx="0" presStyleCnt="2">
        <dgm:presLayoutVars>
          <dgm:bulletEnabled val="1"/>
        </dgm:presLayoutVars>
      </dgm:prSet>
      <dgm:spPr/>
    </dgm:pt>
    <dgm:pt modelId="{88C059BB-F3AA-CD46-A53A-9264920B2D9C}" type="pres">
      <dgm:prSet presAssocID="{53A6E1D6-E765-41B0-9F39-41CC81E29DC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BD17AFF-35AA-F241-B474-49E2E51E6B50}" type="pres">
      <dgm:prSet presAssocID="{53A6E1D6-E765-41B0-9F39-41CC81E29DC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A85F00-8EAE-B641-8A10-1E6F17669BB6}" type="presOf" srcId="{143D49C2-6A5A-43F0-91C0-174D16DC437A}" destId="{F3F5F3B5-0383-2341-87F4-7AE881BE98DD}" srcOrd="0" destOrd="2" presId="urn:microsoft.com/office/officeart/2005/8/layout/vList2"/>
    <dgm:cxn modelId="{85049136-733E-4382-B449-C46309745E2F}" srcId="{35EDF594-E816-4CCF-BAC7-7E5D601E0CA0}" destId="{77819216-13E1-456B-84CF-F2CB97A8D8B1}" srcOrd="1" destOrd="0" parTransId="{178B268F-B1CD-4566-8983-839606B92C11}" sibTransId="{374132F7-1E3E-4D4E-911E-9B9E15A679B2}"/>
    <dgm:cxn modelId="{9D27D654-2A6B-41DB-9D33-6952285E96A0}" srcId="{A639856D-0B9D-4CE7-80CC-6A7AD92602ED}" destId="{53A6E1D6-E765-41B0-9F39-41CC81E29DC9}" srcOrd="1" destOrd="0" parTransId="{3230894B-50A5-426D-B60D-7E2A88A48923}" sibTransId="{9600EB02-295C-4687-8DF0-D5A106A2AE1B}"/>
    <dgm:cxn modelId="{C917D970-F556-9843-A969-D914399BCE18}" type="presOf" srcId="{63100D42-729E-40B4-993B-8C9E169FF84A}" destId="{8BD17AFF-35AA-F241-B474-49E2E51E6B50}" srcOrd="0" destOrd="2" presId="urn:microsoft.com/office/officeart/2005/8/layout/vList2"/>
    <dgm:cxn modelId="{19B64372-1B6F-104F-A494-0E0735C75867}" type="presOf" srcId="{53A6E1D6-E765-41B0-9F39-41CC81E29DC9}" destId="{88C059BB-F3AA-CD46-A53A-9264920B2D9C}" srcOrd="0" destOrd="0" presId="urn:microsoft.com/office/officeart/2005/8/layout/vList2"/>
    <dgm:cxn modelId="{D8ACD673-F636-401F-9001-1BFC0F021C92}" srcId="{35EDF594-E816-4CCF-BAC7-7E5D601E0CA0}" destId="{143D49C2-6A5A-43F0-91C0-174D16DC437A}" srcOrd="2" destOrd="0" parTransId="{0CC47D53-D19C-47F6-B989-5CD9063C3A35}" sibTransId="{F6DBE752-91B4-4AC7-8E9C-2BB33BE20981}"/>
    <dgm:cxn modelId="{7834707B-4483-8840-A36B-390625DB1FA2}" type="presOf" srcId="{60F016B5-1BAC-44C1-9A10-6F84F3617D2C}" destId="{8BD17AFF-35AA-F241-B474-49E2E51E6B50}" srcOrd="0" destOrd="1" presId="urn:microsoft.com/office/officeart/2005/8/layout/vList2"/>
    <dgm:cxn modelId="{3C8AD48C-3631-AF47-A5CC-6D4E596919C0}" type="presOf" srcId="{35EDF594-E816-4CCF-BAC7-7E5D601E0CA0}" destId="{2C078C52-1B08-2340-B4DD-A091C5EA4CCF}" srcOrd="0" destOrd="0" presId="urn:microsoft.com/office/officeart/2005/8/layout/vList2"/>
    <dgm:cxn modelId="{00CF5395-C0DB-934A-8561-A5E91782CBDF}" type="presOf" srcId="{59A6BA6D-2363-4FA6-9C04-5A969C139095}" destId="{8BD17AFF-35AA-F241-B474-49E2E51E6B50}" srcOrd="0" destOrd="0" presId="urn:microsoft.com/office/officeart/2005/8/layout/vList2"/>
    <dgm:cxn modelId="{0AE2F5A6-AB56-CD45-BC6A-72F645602C7B}" type="presOf" srcId="{64D21DFA-3408-4E00-83C9-A9CFC796B0DA}" destId="{F3F5F3B5-0383-2341-87F4-7AE881BE98DD}" srcOrd="0" destOrd="3" presId="urn:microsoft.com/office/officeart/2005/8/layout/vList2"/>
    <dgm:cxn modelId="{8DF5D1C5-4BA7-47B3-9286-FDFD0C9C1A70}" srcId="{35EDF594-E816-4CCF-BAC7-7E5D601E0CA0}" destId="{280081B0-2ECC-4F61-92A1-08DB94E4C3C9}" srcOrd="0" destOrd="0" parTransId="{0035644C-E575-4A0D-BAAB-1C2351C80770}" sibTransId="{F9D2B211-99B0-478A-AC7B-B3850C00ECDF}"/>
    <dgm:cxn modelId="{477537C6-439B-6641-A5B9-FA5E33216FD9}" type="presOf" srcId="{A639856D-0B9D-4CE7-80CC-6A7AD92602ED}" destId="{34E87E69-6112-644D-9EC9-AA4F7FF32F00}" srcOrd="0" destOrd="0" presId="urn:microsoft.com/office/officeart/2005/8/layout/vList2"/>
    <dgm:cxn modelId="{A4BEA4C8-5391-2D4B-A67B-A77FFE5AD28B}" type="presOf" srcId="{77819216-13E1-456B-84CF-F2CB97A8D8B1}" destId="{F3F5F3B5-0383-2341-87F4-7AE881BE98DD}" srcOrd="0" destOrd="1" presId="urn:microsoft.com/office/officeart/2005/8/layout/vList2"/>
    <dgm:cxn modelId="{B77C9ACA-C2E4-4AD1-8FA9-C2363EAC5401}" srcId="{53A6E1D6-E765-41B0-9F39-41CC81E29DC9}" destId="{60F016B5-1BAC-44C1-9A10-6F84F3617D2C}" srcOrd="1" destOrd="0" parTransId="{177951C1-060E-4E11-9CA9-7C70A307F0A0}" sibTransId="{123A8495-8A2F-410C-9092-8206CA61EF1C}"/>
    <dgm:cxn modelId="{EE1021CC-2D79-42FD-8914-210645AF2D11}" srcId="{A639856D-0B9D-4CE7-80CC-6A7AD92602ED}" destId="{35EDF594-E816-4CCF-BAC7-7E5D601E0CA0}" srcOrd="0" destOrd="0" parTransId="{6316FEA3-D9D1-4FD7-860A-1CA390136626}" sibTransId="{EF35A2BC-27FC-4E22-A5D0-66678FA6E643}"/>
    <dgm:cxn modelId="{20B007D1-1BE4-4536-8C59-E1046A08CB37}" srcId="{53A6E1D6-E765-41B0-9F39-41CC81E29DC9}" destId="{59A6BA6D-2363-4FA6-9C04-5A969C139095}" srcOrd="0" destOrd="0" parTransId="{2436E12C-4A5B-4B36-910E-73ECF07D858C}" sibTransId="{3EC672B7-A2DC-4846-8B04-2267EA134325}"/>
    <dgm:cxn modelId="{CBCB35E4-F141-4146-A2A2-7BC264D14F86}" type="presOf" srcId="{280081B0-2ECC-4F61-92A1-08DB94E4C3C9}" destId="{F3F5F3B5-0383-2341-87F4-7AE881BE98DD}" srcOrd="0" destOrd="0" presId="urn:microsoft.com/office/officeart/2005/8/layout/vList2"/>
    <dgm:cxn modelId="{8EE010FE-4244-44E9-A6E5-D049B8E86D48}" srcId="{53A6E1D6-E765-41B0-9F39-41CC81E29DC9}" destId="{63100D42-729E-40B4-993B-8C9E169FF84A}" srcOrd="2" destOrd="0" parTransId="{DDA63B07-53C8-4942-9AB8-91EEB91DCDAA}" sibTransId="{9407CA8C-0646-4591-89F6-B21CDA1085F2}"/>
    <dgm:cxn modelId="{578C14FE-1403-450F-B23B-3C4CCC78BB45}" srcId="{143D49C2-6A5A-43F0-91C0-174D16DC437A}" destId="{64D21DFA-3408-4E00-83C9-A9CFC796B0DA}" srcOrd="0" destOrd="0" parTransId="{F49696A0-F352-43DD-8CE0-BC075EB53910}" sibTransId="{6EB7B08E-AE9B-494F-9BDB-6CA23C77B0E8}"/>
    <dgm:cxn modelId="{A6D7E1D0-BF73-4A48-A990-773128B0B6F2}" type="presParOf" srcId="{34E87E69-6112-644D-9EC9-AA4F7FF32F00}" destId="{2C078C52-1B08-2340-B4DD-A091C5EA4CCF}" srcOrd="0" destOrd="0" presId="urn:microsoft.com/office/officeart/2005/8/layout/vList2"/>
    <dgm:cxn modelId="{9174F039-53C1-1441-A4CE-5FF430B58556}" type="presParOf" srcId="{34E87E69-6112-644D-9EC9-AA4F7FF32F00}" destId="{F3F5F3B5-0383-2341-87F4-7AE881BE98DD}" srcOrd="1" destOrd="0" presId="urn:microsoft.com/office/officeart/2005/8/layout/vList2"/>
    <dgm:cxn modelId="{07446FFB-21F8-CE4B-B0DF-87C64EE00034}" type="presParOf" srcId="{34E87E69-6112-644D-9EC9-AA4F7FF32F00}" destId="{88C059BB-F3AA-CD46-A53A-9264920B2D9C}" srcOrd="2" destOrd="0" presId="urn:microsoft.com/office/officeart/2005/8/layout/vList2"/>
    <dgm:cxn modelId="{78E1A013-84C6-8F4D-9E59-4ECB20AB87E3}" type="presParOf" srcId="{34E87E69-6112-644D-9EC9-AA4F7FF32F00}" destId="{8BD17AFF-35AA-F241-B474-49E2E51E6B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DDD4F-362B-214F-8D82-494C6933CB5A}">
      <dsp:nvSpPr>
        <dsp:cNvPr id="0" name=""/>
        <dsp:cNvSpPr/>
      </dsp:nvSpPr>
      <dsp:spPr>
        <a:xfrm>
          <a:off x="0" y="3980480"/>
          <a:ext cx="4366325" cy="1306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 to the root certificate allows for the creation of any trusted certificate</a:t>
          </a:r>
        </a:p>
      </dsp:txBody>
      <dsp:txXfrm>
        <a:off x="0" y="3980480"/>
        <a:ext cx="4366325" cy="705500"/>
      </dsp:txXfrm>
    </dsp:sp>
    <dsp:sp modelId="{DDD41ADA-D0B2-6042-B97B-A69742603AAF}">
      <dsp:nvSpPr>
        <dsp:cNvPr id="0" name=""/>
        <dsp:cNvSpPr/>
      </dsp:nvSpPr>
      <dsp:spPr>
        <a:xfrm>
          <a:off x="0" y="4659851"/>
          <a:ext cx="2183162" cy="60098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Highly valued prize of hackers</a:t>
          </a:r>
        </a:p>
      </dsp:txBody>
      <dsp:txXfrm>
        <a:off x="0" y="4659851"/>
        <a:ext cx="2183162" cy="600982"/>
      </dsp:txXfrm>
    </dsp:sp>
    <dsp:sp modelId="{23806FD2-54A9-344C-96AA-B2DB059D1181}">
      <dsp:nvSpPr>
        <dsp:cNvPr id="0" name=""/>
        <dsp:cNvSpPr/>
      </dsp:nvSpPr>
      <dsp:spPr>
        <a:xfrm>
          <a:off x="2183162" y="4659851"/>
          <a:ext cx="2183162" cy="600982"/>
        </a:xfrm>
        <a:prstGeom prst="rect">
          <a:avLst/>
        </a:prstGeom>
        <a:solidFill>
          <a:schemeClr val="accent2">
            <a:tint val="40000"/>
            <a:alpha val="90000"/>
            <a:hueOff val="1174712"/>
            <a:satOff val="-19832"/>
            <a:lumOff val="-123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74712"/>
              <a:satOff val="-19832"/>
              <a:lumOff val="-1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Utmost security required</a:t>
          </a:r>
        </a:p>
      </dsp:txBody>
      <dsp:txXfrm>
        <a:off x="2183162" y="4659851"/>
        <a:ext cx="2183162" cy="600982"/>
      </dsp:txXfrm>
    </dsp:sp>
    <dsp:sp modelId="{F16AE1D9-E6D7-CD46-AEF7-63E149F9815A}">
      <dsp:nvSpPr>
        <dsp:cNvPr id="0" name=""/>
        <dsp:cNvSpPr/>
      </dsp:nvSpPr>
      <dsp:spPr>
        <a:xfrm rot="10800000">
          <a:off x="0" y="1990707"/>
          <a:ext cx="4366325" cy="2009370"/>
        </a:xfrm>
        <a:prstGeom prst="upArrowCallou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Root certificate issues other certificates</a:t>
          </a:r>
        </a:p>
      </dsp:txBody>
      <dsp:txXfrm rot="-10800000">
        <a:off x="0" y="1990707"/>
        <a:ext cx="4366325" cy="705288"/>
      </dsp:txXfrm>
    </dsp:sp>
    <dsp:sp modelId="{EE63E8DC-7A94-1941-88E6-A76EA0C5E53F}">
      <dsp:nvSpPr>
        <dsp:cNvPr id="0" name=""/>
        <dsp:cNvSpPr/>
      </dsp:nvSpPr>
      <dsp:spPr>
        <a:xfrm>
          <a:off x="0" y="2695996"/>
          <a:ext cx="2183162" cy="600801"/>
        </a:xfrm>
        <a:prstGeom prst="rect">
          <a:avLst/>
        </a:prstGeom>
        <a:solidFill>
          <a:schemeClr val="accent2">
            <a:tint val="40000"/>
            <a:alpha val="90000"/>
            <a:hueOff val="2349425"/>
            <a:satOff val="-39664"/>
            <a:lumOff val="-247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349425"/>
              <a:satOff val="-39664"/>
              <a:lumOff val="-2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Intermediate CA certificates derive from root</a:t>
          </a:r>
        </a:p>
      </dsp:txBody>
      <dsp:txXfrm>
        <a:off x="0" y="2695996"/>
        <a:ext cx="2183162" cy="600801"/>
      </dsp:txXfrm>
    </dsp:sp>
    <dsp:sp modelId="{9FE4380B-A1CF-A240-BD93-39CFE4EAD8F8}">
      <dsp:nvSpPr>
        <dsp:cNvPr id="0" name=""/>
        <dsp:cNvSpPr/>
      </dsp:nvSpPr>
      <dsp:spPr>
        <a:xfrm>
          <a:off x="2183162" y="2695996"/>
          <a:ext cx="2183162" cy="600801"/>
        </a:xfrm>
        <a:prstGeom prst="rect">
          <a:avLst/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other certificates</a:t>
          </a:r>
        </a:p>
      </dsp:txBody>
      <dsp:txXfrm>
        <a:off x="2183162" y="2695996"/>
        <a:ext cx="2183162" cy="600801"/>
      </dsp:txXfrm>
    </dsp:sp>
    <dsp:sp modelId="{A95224BE-7EC0-2E4A-91EB-B5A36EEFB786}">
      <dsp:nvSpPr>
        <dsp:cNvPr id="0" name=""/>
        <dsp:cNvSpPr/>
      </dsp:nvSpPr>
      <dsp:spPr>
        <a:xfrm rot="10800000">
          <a:off x="0" y="934"/>
          <a:ext cx="4366325" cy="2009370"/>
        </a:xfrm>
        <a:prstGeom prst="upArrowCallou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key certificate that denotes a root CA</a:t>
          </a:r>
        </a:p>
      </dsp:txBody>
      <dsp:txXfrm rot="10800000">
        <a:off x="0" y="934"/>
        <a:ext cx="4366325" cy="1305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78C52-1B08-2340-B4DD-A091C5EA4CCF}">
      <dsp:nvSpPr>
        <dsp:cNvPr id="0" name=""/>
        <dsp:cNvSpPr/>
      </dsp:nvSpPr>
      <dsp:spPr>
        <a:xfrm>
          <a:off x="0" y="90288"/>
          <a:ext cx="4366325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Subject Alternative Name (SAN)</a:t>
          </a:r>
        </a:p>
      </dsp:txBody>
      <dsp:txXfrm>
        <a:off x="45235" y="135523"/>
        <a:ext cx="4275855" cy="836169"/>
      </dsp:txXfrm>
    </dsp:sp>
    <dsp:sp modelId="{F3F5F3B5-0383-2341-87F4-7AE881BE98DD}">
      <dsp:nvSpPr>
        <dsp:cNvPr id="0" name=""/>
        <dsp:cNvSpPr/>
      </dsp:nvSpPr>
      <dsp:spPr>
        <a:xfrm>
          <a:off x="0" y="1016928"/>
          <a:ext cx="4366325" cy="203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Extension of an X.509 certificate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Lists additional information for identification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Allows certificate to support other domains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Ex: google.com, 1e100.net, gmail.com, etc.</a:t>
          </a:r>
        </a:p>
      </dsp:txBody>
      <dsp:txXfrm>
        <a:off x="0" y="1016928"/>
        <a:ext cx="4366325" cy="2036880"/>
      </dsp:txXfrm>
    </dsp:sp>
    <dsp:sp modelId="{88C059BB-F3AA-CD46-A53A-9264920B2D9C}">
      <dsp:nvSpPr>
        <dsp:cNvPr id="0" name=""/>
        <dsp:cNvSpPr/>
      </dsp:nvSpPr>
      <dsp:spPr>
        <a:xfrm>
          <a:off x="0" y="3053809"/>
          <a:ext cx="4366325" cy="926639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Wildcard domain</a:t>
          </a:r>
        </a:p>
      </dsp:txBody>
      <dsp:txXfrm>
        <a:off x="45235" y="3099044"/>
        <a:ext cx="4275855" cy="836169"/>
      </dsp:txXfrm>
    </dsp:sp>
    <dsp:sp modelId="{8BD17AFF-35AA-F241-B474-49E2E51E6B50}">
      <dsp:nvSpPr>
        <dsp:cNvPr id="0" name=""/>
        <dsp:cNvSpPr/>
      </dsp:nvSpPr>
      <dsp:spPr>
        <a:xfrm>
          <a:off x="0" y="3980449"/>
          <a:ext cx="4366325" cy="121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Certificates based on server name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Wildcard domain applies to all server names within domain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Ex: *.cyber.org</a:t>
          </a:r>
        </a:p>
      </dsp:txBody>
      <dsp:txXfrm>
        <a:off x="0" y="3980449"/>
        <a:ext cx="4366325" cy="121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9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4052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5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0703CD3-D081-4062-9478-05193AA0D64A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6B63D011-B0BF-40F9-B5FA-90FC993E7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9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4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34C6F55-CDBE-42A8-84AE-4494D86D7D5F}"/>
              </a:ext>
            </a:extLst>
          </p:cNvPr>
          <p:cNvSpPr/>
          <p:nvPr/>
        </p:nvSpPr>
        <p:spPr>
          <a:xfrm>
            <a:off x="1503537" y="1263404"/>
            <a:ext cx="6179439" cy="31150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spc="-150">
                <a:latin typeface="+mj-lt"/>
                <a:ea typeface="+mj-ea"/>
                <a:cs typeface="+mj-cs"/>
              </a:rPr>
              <a:t>Certificate Types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Root certificate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D8BDB1-F42F-4B3F-8F17-E3B1ABB3F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344914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Web server SSL certificates</a:t>
            </a:r>
          </a:p>
        </p:txBody>
      </p:sp>
      <p:pic>
        <p:nvPicPr>
          <p:cNvPr id="3078" name="Picture 6" descr="Image result for extended validation certifica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1" b="17369"/>
          <a:stretch/>
        </p:blipFill>
        <p:spPr bwMode="auto"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300"/>
              <a:t>Domain Validation certificate (DV)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Owner of the certificate has control over DNS domain</a:t>
            </a:r>
          </a:p>
          <a:p>
            <a:pPr>
              <a:lnSpc>
                <a:spcPct val="110000"/>
              </a:lnSpc>
            </a:pPr>
            <a:r>
              <a:rPr lang="en-US" sz="1300"/>
              <a:t>Extended Validation Certificate (EV)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Additional checking has verified the certificate owner’s identity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Usually identified by name in address bar on modern browsers</a:t>
            </a:r>
          </a:p>
        </p:txBody>
      </p:sp>
      <p:sp>
        <p:nvSpPr>
          <p:cNvPr id="4" name="AutoShape 2" descr="Image result for extended validation certific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extended validation certifica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Web server SSL certificates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4FA17E-DC86-4B0C-8FD5-500A16608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587882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35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600"/>
              <a:t>Self-signed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Internal certificates don’t need public CA</a:t>
            </a:r>
          </a:p>
          <a:p>
            <a:pPr lvl="1"/>
            <a:r>
              <a:rPr lang="en-US" dirty="0"/>
              <a:t>Only used internally</a:t>
            </a:r>
          </a:p>
          <a:p>
            <a:pPr lvl="1"/>
            <a:r>
              <a:rPr lang="en-US" dirty="0"/>
              <a:t>No need to purchase trust</a:t>
            </a:r>
          </a:p>
          <a:p>
            <a:pPr lvl="2"/>
            <a:r>
              <a:rPr lang="en-US" dirty="0"/>
              <a:t>Your network devices already trust you</a:t>
            </a:r>
          </a:p>
          <a:p>
            <a:r>
              <a:rPr lang="en-US" dirty="0"/>
              <a:t>Be your own CA</a:t>
            </a:r>
          </a:p>
          <a:p>
            <a:pPr lvl="1"/>
            <a:r>
              <a:rPr lang="en-US" dirty="0"/>
              <a:t>Issue your own internal, signed certificates</a:t>
            </a:r>
          </a:p>
          <a:p>
            <a:r>
              <a:rPr lang="en-US" dirty="0"/>
              <a:t>Use the CA certificate on all devices</a:t>
            </a:r>
          </a:p>
          <a:p>
            <a:pPr lvl="1"/>
            <a:r>
              <a:rPr lang="en-US" dirty="0"/>
              <a:t>Works like purchased certificate – but free!</a:t>
            </a:r>
          </a:p>
          <a:p>
            <a:pPr lvl="1"/>
            <a:r>
              <a:rPr lang="en-US" dirty="0"/>
              <a:t>Create computer/machine certificates – validates that machine</a:t>
            </a:r>
          </a:p>
        </p:txBody>
      </p:sp>
    </p:spTree>
    <p:extLst>
      <p:ext uri="{BB962C8B-B14F-4D97-AF65-F5344CB8AC3E}">
        <p14:creationId xmlns:p14="http://schemas.microsoft.com/office/powerpoint/2010/main" val="2411541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CC9829A-26F6-4595-8608-1A9F57DA7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5343792-FB15-4868-8582-6FB07FD06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7CA8F4A2-D471-40D9-BE89-06C70ACF4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E43E1CEC-4E49-49E9-8548-8B05B6374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B7F53ED1-039D-4BD7-A3E5-297729B93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A8487EB7-2469-4867-A80E-D9CD5B2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46143F0D-FDD9-4B87-911C-BBCFB8055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2CFC98FE-A0AD-4DC3-A501-9F93E7F47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9AF90DC1-0B6B-4A93-A014-09751AD4D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A2DFFBBE-16F4-4A5E-8934-167B73FFE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5E67C3A-5087-485D-96E5-21B8644E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73EB781F-58BE-4B7A-B99B-B318ADFCC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539F2F29-AFA9-4E0B-A2E1-685BA3BB0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43647B4C-97BD-4193-A694-A8175A54A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06780C14-905F-45FA-A058-1B483245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5C09B360-91DE-4815-B792-78F1DDAB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32364EA9-C91C-4187-AEA7-3E676F04E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807D3A95-0DDF-4B14-AD7D-3C5465533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18B7A11B-83DF-4C00-836D-1BB371B3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3478F3A2-7617-467C-9F1C-0024CC840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9110FCBA-0E4F-4C72-A148-BA0CC4D7E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5F9AC703-6A55-44D2-A2D0-4C80B2C31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A950B910-1A21-48FB-9E68-E7192375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594A2EF-2FF2-48A2-91C9-027900307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0F210D1-1084-4A86-8697-6421DF5C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22">
              <a:extLst>
                <a:ext uri="{FF2B5EF4-FFF2-40B4-BE49-F238E27FC236}">
                  <a16:creationId xmlns:a16="http://schemas.microsoft.com/office/drawing/2014/main" id="{40B25474-8A86-43C1-B77B-EA2994CB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ACEAD7B-B41B-4FE1-AD76-97F79C2C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58391"/>
            <a:ext cx="2624234" cy="2453676"/>
          </a:xfrm>
        </p:spPr>
        <p:txBody>
          <a:bodyPr>
            <a:normAutofit/>
          </a:bodyPr>
          <a:lstStyle/>
          <a:p>
            <a:r>
              <a:rPr lang="en-US" dirty="0"/>
              <a:t>Email certificates</a:t>
            </a:r>
          </a:p>
        </p:txBody>
      </p:sp>
      <p:pic>
        <p:nvPicPr>
          <p:cNvPr id="1028" name="Picture 4" descr="Image result for secure emai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12189" b="-1"/>
          <a:stretch/>
        </p:blipFill>
        <p:spPr bwMode="auto">
          <a:xfrm>
            <a:off x="3836931" y="804036"/>
            <a:ext cx="4705920" cy="2977469"/>
          </a:xfrm>
          <a:prstGeom prst="rect">
            <a:avLst/>
          </a:prstGeom>
          <a:noFill/>
          <a:ln w="9525">
            <a:solidFill>
              <a:schemeClr val="tx1">
                <a:alpha val="2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3866246"/>
            <a:ext cx="4711405" cy="29774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Encrypt emails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Encrypt using recipient’s public key</a:t>
            </a:r>
          </a:p>
          <a:p>
            <a:pPr>
              <a:lnSpc>
                <a:spcPct val="110000"/>
              </a:lnSpc>
            </a:pPr>
            <a:r>
              <a:rPr lang="en-US" dirty="0"/>
              <a:t>Decrypted emails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Decrypt with your </a:t>
            </a:r>
            <a:r>
              <a:rPr lang="en-US" sz="1600" i="1" dirty="0"/>
              <a:t>private</a:t>
            </a:r>
            <a:r>
              <a:rPr lang="en-US" sz="1600" dirty="0"/>
              <a:t> key</a:t>
            </a:r>
          </a:p>
          <a:p>
            <a:pPr>
              <a:lnSpc>
                <a:spcPct val="110000"/>
              </a:lnSpc>
            </a:pPr>
            <a:r>
              <a:rPr lang="en-US" dirty="0"/>
              <a:t>Digital signatures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Use private key to digitally sign an email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Validates source/author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Provides </a:t>
            </a:r>
            <a:r>
              <a:rPr lang="en-US" sz="1600" i="1" dirty="0"/>
              <a:t>non-repudiation</a:t>
            </a:r>
            <a:r>
              <a:rPr lang="en-US" sz="1600" dirty="0"/>
              <a:t> and </a:t>
            </a:r>
            <a:r>
              <a:rPr lang="en-US" sz="1600" i="1" dirty="0"/>
              <a:t>integrity</a:t>
            </a:r>
            <a:r>
              <a:rPr lang="en-US" sz="1600" dirty="0"/>
              <a:t> to email message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62536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3" name="Group 72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en-US"/>
              <a:t>Code signing certificate</a:t>
            </a: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mage result for code signing certificat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68"/>
          <a:stretch/>
        </p:blipFill>
        <p:spPr bwMode="auto">
          <a:xfrm>
            <a:off x="196680" y="942963"/>
            <a:ext cx="8913983" cy="260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 fontScale="85000" lnSpcReduction="20000"/>
          </a:bodyPr>
          <a:lstStyle/>
          <a:p>
            <a:pPr marL="225425" lvl="1" indent="-225425">
              <a:lnSpc>
                <a:spcPct val="110000"/>
              </a:lnSpc>
              <a:spcBef>
                <a:spcPts val="1000"/>
              </a:spcBef>
              <a:buClrTx/>
            </a:pPr>
            <a:r>
              <a:rPr lang="en-US" sz="1500"/>
              <a:t>Applications can be signed by developer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Provides level of trust</a:t>
            </a:r>
          </a:p>
          <a:p>
            <a:pPr>
              <a:lnSpc>
                <a:spcPct val="110000"/>
              </a:lnSpc>
            </a:pPr>
            <a:r>
              <a:rPr lang="en-US" sz="1500"/>
              <a:t>The user’s operating system examines signature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Validates software has not been modified </a:t>
            </a:r>
            <a:r>
              <a:rPr lang="en-US" sz="1500" err="1"/>
              <a:t>en</a:t>
            </a:r>
            <a:r>
              <a:rPr lang="en-US" sz="1500"/>
              <a:t> route</a:t>
            </a:r>
          </a:p>
          <a:p>
            <a:pPr>
              <a:lnSpc>
                <a:spcPct val="110000"/>
              </a:lnSpc>
            </a:pPr>
            <a:r>
              <a:rPr lang="en-US" sz="1500"/>
              <a:t>Is software from trusted organization?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Who makes the software you just downloaded? Is it safe?</a:t>
            </a:r>
          </a:p>
        </p:txBody>
      </p:sp>
    </p:spTree>
    <p:extLst>
      <p:ext uri="{BB962C8B-B14F-4D97-AF65-F5344CB8AC3E}">
        <p14:creationId xmlns:p14="http://schemas.microsoft.com/office/powerpoint/2010/main" val="264815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1950</TotalTime>
  <Words>295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Root certificate</vt:lpstr>
      <vt:lpstr>Web server SSL certificates</vt:lpstr>
      <vt:lpstr>Web server SSL certificates</vt:lpstr>
      <vt:lpstr>Self-signed certificates</vt:lpstr>
      <vt:lpstr>Email certificates</vt:lpstr>
      <vt:lpstr>Code signing 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62</cp:revision>
  <dcterms:created xsi:type="dcterms:W3CDTF">2019-04-17T19:12:48Z</dcterms:created>
  <dcterms:modified xsi:type="dcterms:W3CDTF">2021-03-04T17:29:45Z</dcterms:modified>
  <cp:category>pptx, curriculum, cyber</cp:category>
</cp:coreProperties>
</file>