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0DC74-7A47-42FD-A5E8-22459E6E2B7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E20A57-4611-48E8-A029-FE9E16D072FB}">
      <dgm:prSet/>
      <dgm:spPr/>
      <dgm:t>
        <a:bodyPr/>
        <a:lstStyle/>
        <a:p>
          <a:r>
            <a:rPr lang="en-US"/>
            <a:t>X.509 digital certificates</a:t>
          </a:r>
        </a:p>
      </dgm:t>
    </dgm:pt>
    <dgm:pt modelId="{31EC9914-680F-4A48-8CA9-581D87369C8C}" type="parTrans" cxnId="{C2CAE24D-B41B-477B-9C87-F1266EFB699E}">
      <dgm:prSet/>
      <dgm:spPr/>
      <dgm:t>
        <a:bodyPr/>
        <a:lstStyle/>
        <a:p>
          <a:endParaRPr lang="en-US"/>
        </a:p>
      </dgm:t>
    </dgm:pt>
    <dgm:pt modelId="{1F85D53A-0806-4F15-AA75-092C4184A9A2}" type="sibTrans" cxnId="{C2CAE24D-B41B-477B-9C87-F1266EFB699E}">
      <dgm:prSet/>
      <dgm:spPr/>
      <dgm:t>
        <a:bodyPr/>
        <a:lstStyle/>
        <a:p>
          <a:endParaRPr lang="en-US"/>
        </a:p>
      </dgm:t>
    </dgm:pt>
    <dgm:pt modelId="{7656A538-C07C-44FA-B843-16113311B064}">
      <dgm:prSet/>
      <dgm:spPr/>
      <dgm:t>
        <a:bodyPr/>
        <a:lstStyle/>
        <a:p>
          <a:r>
            <a:rPr lang="en-US"/>
            <a:t>Structure of certificate is standardized</a:t>
          </a:r>
        </a:p>
      </dgm:t>
    </dgm:pt>
    <dgm:pt modelId="{F90E09E5-BB55-4818-8080-1D3154160C4C}" type="parTrans" cxnId="{9E027946-746F-43AA-B9A8-E288E08044DA}">
      <dgm:prSet/>
      <dgm:spPr/>
      <dgm:t>
        <a:bodyPr/>
        <a:lstStyle/>
        <a:p>
          <a:endParaRPr lang="en-US"/>
        </a:p>
      </dgm:t>
    </dgm:pt>
    <dgm:pt modelId="{242D7566-D5AF-4950-A035-C15B672E9F9F}" type="sibTrans" cxnId="{9E027946-746F-43AA-B9A8-E288E08044DA}">
      <dgm:prSet/>
      <dgm:spPr/>
      <dgm:t>
        <a:bodyPr/>
        <a:lstStyle/>
        <a:p>
          <a:endParaRPr lang="en-US"/>
        </a:p>
      </dgm:t>
    </dgm:pt>
    <dgm:pt modelId="{E120761F-0FAF-489E-BDAE-CDA724AF71F9}">
      <dgm:prSet/>
      <dgm:spPr/>
      <dgm:t>
        <a:bodyPr/>
        <a:lstStyle/>
        <a:p>
          <a:r>
            <a:rPr lang="en-US"/>
            <a:t>Format of actual certificate file can take many forms</a:t>
          </a:r>
        </a:p>
      </dgm:t>
    </dgm:pt>
    <dgm:pt modelId="{F1DC940C-CF1B-4595-A615-9D29FABF5361}" type="parTrans" cxnId="{CE43501C-8DE2-47F3-8571-9F2BFADBFF69}">
      <dgm:prSet/>
      <dgm:spPr/>
      <dgm:t>
        <a:bodyPr/>
        <a:lstStyle/>
        <a:p>
          <a:endParaRPr lang="en-US"/>
        </a:p>
      </dgm:t>
    </dgm:pt>
    <dgm:pt modelId="{47C472E3-5F32-4A83-9B40-B5F6ED041F9E}" type="sibTrans" cxnId="{CE43501C-8DE2-47F3-8571-9F2BFADBFF69}">
      <dgm:prSet/>
      <dgm:spPr/>
      <dgm:t>
        <a:bodyPr/>
        <a:lstStyle/>
        <a:p>
          <a:endParaRPr lang="en-US"/>
        </a:p>
      </dgm:t>
    </dgm:pt>
    <dgm:pt modelId="{AEA98C2F-1904-49D0-B490-738CEB7247A9}">
      <dgm:prSet/>
      <dgm:spPr/>
      <dgm:t>
        <a:bodyPr/>
        <a:lstStyle/>
        <a:p>
          <a:r>
            <a:rPr lang="en-US"/>
            <a:t>Many certificate file formats</a:t>
          </a:r>
        </a:p>
      </dgm:t>
    </dgm:pt>
    <dgm:pt modelId="{2A06D868-9F31-4E5D-896B-FB3CD6EF4229}" type="parTrans" cxnId="{BD63F92B-3F76-4817-8B1A-0FB1972CAA48}">
      <dgm:prSet/>
      <dgm:spPr/>
      <dgm:t>
        <a:bodyPr/>
        <a:lstStyle/>
        <a:p>
          <a:endParaRPr lang="en-US"/>
        </a:p>
      </dgm:t>
    </dgm:pt>
    <dgm:pt modelId="{E6EBF70E-3893-4F31-BEE8-62001E31339F}" type="sibTrans" cxnId="{BD63F92B-3F76-4817-8B1A-0FB1972CAA48}">
      <dgm:prSet/>
      <dgm:spPr/>
      <dgm:t>
        <a:bodyPr/>
        <a:lstStyle/>
        <a:p>
          <a:endParaRPr lang="en-US"/>
        </a:p>
      </dgm:t>
    </dgm:pt>
    <dgm:pt modelId="{0F4BCF2B-346C-4D44-8D44-9F15349E4E53}">
      <dgm:prSet/>
      <dgm:spPr/>
      <dgm:t>
        <a:bodyPr/>
        <a:lstStyle/>
        <a:p>
          <a:r>
            <a:rPr lang="en-US"/>
            <a:t>Possible to convert from one format to another</a:t>
          </a:r>
        </a:p>
      </dgm:t>
    </dgm:pt>
    <dgm:pt modelId="{4FAE6F6A-3349-45FF-A2BE-DDA452A2B43E}" type="parTrans" cxnId="{BB93E483-E275-405B-B092-1A34BEAE3516}">
      <dgm:prSet/>
      <dgm:spPr/>
      <dgm:t>
        <a:bodyPr/>
        <a:lstStyle/>
        <a:p>
          <a:endParaRPr lang="en-US"/>
        </a:p>
      </dgm:t>
    </dgm:pt>
    <dgm:pt modelId="{DD24B625-54D9-431A-A0E1-65A2E47CE701}" type="sibTrans" cxnId="{BB93E483-E275-405B-B092-1A34BEAE3516}">
      <dgm:prSet/>
      <dgm:spPr/>
      <dgm:t>
        <a:bodyPr/>
        <a:lstStyle/>
        <a:p>
          <a:endParaRPr lang="en-US"/>
        </a:p>
      </dgm:t>
    </dgm:pt>
    <dgm:pt modelId="{3FD229BA-72DD-264B-A478-3BDFCB8EAEB2}" type="pres">
      <dgm:prSet presAssocID="{E1B0DC74-7A47-42FD-A5E8-22459E6E2B77}" presName="linear" presStyleCnt="0">
        <dgm:presLayoutVars>
          <dgm:animLvl val="lvl"/>
          <dgm:resizeHandles val="exact"/>
        </dgm:presLayoutVars>
      </dgm:prSet>
      <dgm:spPr/>
    </dgm:pt>
    <dgm:pt modelId="{2FEA8911-94CA-5E4B-B502-2D4F02FE980F}" type="pres">
      <dgm:prSet presAssocID="{B0E20A57-4611-48E8-A029-FE9E16D072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8BCEC0-1D2B-704E-B1B8-AB2902354C85}" type="pres">
      <dgm:prSet presAssocID="{B0E20A57-4611-48E8-A029-FE9E16D072FB}" presName="childText" presStyleLbl="revTx" presStyleIdx="0" presStyleCnt="2">
        <dgm:presLayoutVars>
          <dgm:bulletEnabled val="1"/>
        </dgm:presLayoutVars>
      </dgm:prSet>
      <dgm:spPr/>
    </dgm:pt>
    <dgm:pt modelId="{9BAF2568-A3CF-1846-97C6-5038BC7D2151}" type="pres">
      <dgm:prSet presAssocID="{AEA98C2F-1904-49D0-B490-738CEB7247A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50144A-4695-C64E-AB11-27AC4DB03D18}" type="pres">
      <dgm:prSet presAssocID="{AEA98C2F-1904-49D0-B490-738CEB7247A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4755307-2D97-9F4A-B216-3BED7C063EAE}" type="presOf" srcId="{B0E20A57-4611-48E8-A029-FE9E16D072FB}" destId="{2FEA8911-94CA-5E4B-B502-2D4F02FE980F}" srcOrd="0" destOrd="0" presId="urn:microsoft.com/office/officeart/2005/8/layout/vList2"/>
    <dgm:cxn modelId="{CE43501C-8DE2-47F3-8571-9F2BFADBFF69}" srcId="{B0E20A57-4611-48E8-A029-FE9E16D072FB}" destId="{E120761F-0FAF-489E-BDAE-CDA724AF71F9}" srcOrd="1" destOrd="0" parTransId="{F1DC940C-CF1B-4595-A615-9D29FABF5361}" sibTransId="{47C472E3-5F32-4A83-9B40-B5F6ED041F9E}"/>
    <dgm:cxn modelId="{BD63F92B-3F76-4817-8B1A-0FB1972CAA48}" srcId="{E1B0DC74-7A47-42FD-A5E8-22459E6E2B77}" destId="{AEA98C2F-1904-49D0-B490-738CEB7247A9}" srcOrd="1" destOrd="0" parTransId="{2A06D868-9F31-4E5D-896B-FB3CD6EF4229}" sibTransId="{E6EBF70E-3893-4F31-BEE8-62001E31339F}"/>
    <dgm:cxn modelId="{9E027946-746F-43AA-B9A8-E288E08044DA}" srcId="{B0E20A57-4611-48E8-A029-FE9E16D072FB}" destId="{7656A538-C07C-44FA-B843-16113311B064}" srcOrd="0" destOrd="0" parTransId="{F90E09E5-BB55-4818-8080-1D3154160C4C}" sibTransId="{242D7566-D5AF-4950-A035-C15B672E9F9F}"/>
    <dgm:cxn modelId="{C2CAE24D-B41B-477B-9C87-F1266EFB699E}" srcId="{E1B0DC74-7A47-42FD-A5E8-22459E6E2B77}" destId="{B0E20A57-4611-48E8-A029-FE9E16D072FB}" srcOrd="0" destOrd="0" parTransId="{31EC9914-680F-4A48-8CA9-581D87369C8C}" sibTransId="{1F85D53A-0806-4F15-AA75-092C4184A9A2}"/>
    <dgm:cxn modelId="{792B1751-AAD1-B04C-98BC-31EC8B2B373A}" type="presOf" srcId="{0F4BCF2B-346C-4D44-8D44-9F15349E4E53}" destId="{3050144A-4695-C64E-AB11-27AC4DB03D18}" srcOrd="0" destOrd="0" presId="urn:microsoft.com/office/officeart/2005/8/layout/vList2"/>
    <dgm:cxn modelId="{F84D0757-3DED-284F-B64A-F0C33C3FE2DC}" type="presOf" srcId="{E1B0DC74-7A47-42FD-A5E8-22459E6E2B77}" destId="{3FD229BA-72DD-264B-A478-3BDFCB8EAEB2}" srcOrd="0" destOrd="0" presId="urn:microsoft.com/office/officeart/2005/8/layout/vList2"/>
    <dgm:cxn modelId="{5DF70883-271C-2F4B-BC38-91DA51E9D08A}" type="presOf" srcId="{AEA98C2F-1904-49D0-B490-738CEB7247A9}" destId="{9BAF2568-A3CF-1846-97C6-5038BC7D2151}" srcOrd="0" destOrd="0" presId="urn:microsoft.com/office/officeart/2005/8/layout/vList2"/>
    <dgm:cxn modelId="{BB93E483-E275-405B-B092-1A34BEAE3516}" srcId="{AEA98C2F-1904-49D0-B490-738CEB7247A9}" destId="{0F4BCF2B-346C-4D44-8D44-9F15349E4E53}" srcOrd="0" destOrd="0" parTransId="{4FAE6F6A-3349-45FF-A2BE-DDA452A2B43E}" sibTransId="{DD24B625-54D9-431A-A0E1-65A2E47CE701}"/>
    <dgm:cxn modelId="{CB557A9D-E34F-3949-8AC7-DA29A56F0C2B}" type="presOf" srcId="{7656A538-C07C-44FA-B843-16113311B064}" destId="{178BCEC0-1D2B-704E-B1B8-AB2902354C85}" srcOrd="0" destOrd="0" presId="urn:microsoft.com/office/officeart/2005/8/layout/vList2"/>
    <dgm:cxn modelId="{ADAC7FD9-BE2D-884C-BE3D-457364DBCEFC}" type="presOf" srcId="{E120761F-0FAF-489E-BDAE-CDA724AF71F9}" destId="{178BCEC0-1D2B-704E-B1B8-AB2902354C85}" srcOrd="0" destOrd="1" presId="urn:microsoft.com/office/officeart/2005/8/layout/vList2"/>
    <dgm:cxn modelId="{348B6469-5EBE-EF4C-B220-A5878235CCB7}" type="presParOf" srcId="{3FD229BA-72DD-264B-A478-3BDFCB8EAEB2}" destId="{2FEA8911-94CA-5E4B-B502-2D4F02FE980F}" srcOrd="0" destOrd="0" presId="urn:microsoft.com/office/officeart/2005/8/layout/vList2"/>
    <dgm:cxn modelId="{ED8F6912-48FB-0A4E-BAC4-D3D9AD99A72B}" type="presParOf" srcId="{3FD229BA-72DD-264B-A478-3BDFCB8EAEB2}" destId="{178BCEC0-1D2B-704E-B1B8-AB2902354C85}" srcOrd="1" destOrd="0" presId="urn:microsoft.com/office/officeart/2005/8/layout/vList2"/>
    <dgm:cxn modelId="{E71FDF28-1F34-1C47-828E-99BE2FC1CB0A}" type="presParOf" srcId="{3FD229BA-72DD-264B-A478-3BDFCB8EAEB2}" destId="{9BAF2568-A3CF-1846-97C6-5038BC7D2151}" srcOrd="2" destOrd="0" presId="urn:microsoft.com/office/officeart/2005/8/layout/vList2"/>
    <dgm:cxn modelId="{B42F9B28-B26F-9543-9C62-3D47283C5D74}" type="presParOf" srcId="{3FD229BA-72DD-264B-A478-3BDFCB8EAEB2}" destId="{3050144A-4695-C64E-AB11-27AC4DB03D1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31E84-1920-4A2B-8B9C-50A6782217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15B0B7-398D-4699-A81E-C70F762FDE6F}">
      <dgm:prSet/>
      <dgm:spPr/>
      <dgm:t>
        <a:bodyPr/>
        <a:lstStyle/>
        <a:p>
          <a:r>
            <a:rPr lang="en-US" u="sng"/>
            <a:t>P</a:t>
          </a:r>
          <a:r>
            <a:rPr lang="en-US"/>
            <a:t>ublic </a:t>
          </a:r>
          <a:r>
            <a:rPr lang="en-US" u="sng"/>
            <a:t>K</a:t>
          </a:r>
          <a:r>
            <a:rPr lang="en-US"/>
            <a:t>ey </a:t>
          </a:r>
          <a:r>
            <a:rPr lang="en-US" u="sng"/>
            <a:t>C</a:t>
          </a:r>
          <a:r>
            <a:rPr lang="en-US"/>
            <a:t>ryptography </a:t>
          </a:r>
          <a:r>
            <a:rPr lang="en-US" u="sng"/>
            <a:t>S</a:t>
          </a:r>
          <a:r>
            <a:rPr lang="en-US"/>
            <a:t>tandards #7</a:t>
          </a:r>
        </a:p>
      </dgm:t>
    </dgm:pt>
    <dgm:pt modelId="{5A5D1238-3908-48A7-8167-63967FE86AAB}" type="parTrans" cxnId="{9DAEBD91-0BA8-41F9-A981-43B0D807B15A}">
      <dgm:prSet/>
      <dgm:spPr/>
      <dgm:t>
        <a:bodyPr/>
        <a:lstStyle/>
        <a:p>
          <a:endParaRPr lang="en-US"/>
        </a:p>
      </dgm:t>
    </dgm:pt>
    <dgm:pt modelId="{DAC7EC20-6E65-466B-BE12-E2D2FDA424CB}" type="sibTrans" cxnId="{9DAEBD91-0BA8-41F9-A981-43B0D807B15A}">
      <dgm:prSet/>
      <dgm:spPr/>
      <dgm:t>
        <a:bodyPr/>
        <a:lstStyle/>
        <a:p>
          <a:endParaRPr lang="en-US"/>
        </a:p>
      </dgm:t>
    </dgm:pt>
    <dgm:pt modelId="{00CF2F1D-40CB-410B-B250-3DD4C87DFBD7}">
      <dgm:prSet/>
      <dgm:spPr/>
      <dgm:t>
        <a:bodyPr/>
        <a:lstStyle/>
        <a:p>
          <a:r>
            <a:rPr lang="en-US"/>
            <a:t>Cryptographic Message Syntax Standard</a:t>
          </a:r>
        </a:p>
      </dgm:t>
    </dgm:pt>
    <dgm:pt modelId="{ADE30494-448B-483E-A3D8-F52C36E78FFC}" type="parTrans" cxnId="{AD830903-A533-4921-B688-D76B4177658F}">
      <dgm:prSet/>
      <dgm:spPr/>
      <dgm:t>
        <a:bodyPr/>
        <a:lstStyle/>
        <a:p>
          <a:endParaRPr lang="en-US"/>
        </a:p>
      </dgm:t>
    </dgm:pt>
    <dgm:pt modelId="{CD2F8B1B-5E0A-426B-B2C6-1EC84DA4A8BE}" type="sibTrans" cxnId="{AD830903-A533-4921-B688-D76B4177658F}">
      <dgm:prSet/>
      <dgm:spPr/>
      <dgm:t>
        <a:bodyPr/>
        <a:lstStyle/>
        <a:p>
          <a:endParaRPr lang="en-US"/>
        </a:p>
      </dgm:t>
    </dgm:pt>
    <dgm:pt modelId="{C6E8EFFE-4E64-464C-8558-76A7EDB2DD69}">
      <dgm:prSet/>
      <dgm:spPr/>
      <dgm:t>
        <a:bodyPr/>
        <a:lstStyle/>
        <a:p>
          <a:r>
            <a:rPr lang="en-US"/>
            <a:t>Associated with the .p7b file</a:t>
          </a:r>
        </a:p>
      </dgm:t>
    </dgm:pt>
    <dgm:pt modelId="{64253787-058F-4085-BAFC-E20CF186EA96}" type="parTrans" cxnId="{1421F6F2-2526-4805-A516-83C5342ADC93}">
      <dgm:prSet/>
      <dgm:spPr/>
      <dgm:t>
        <a:bodyPr/>
        <a:lstStyle/>
        <a:p>
          <a:endParaRPr lang="en-US"/>
        </a:p>
      </dgm:t>
    </dgm:pt>
    <dgm:pt modelId="{4101F635-2C40-453B-82DD-B6369E9989AC}" type="sibTrans" cxnId="{1421F6F2-2526-4805-A516-83C5342ADC93}">
      <dgm:prSet/>
      <dgm:spPr/>
      <dgm:t>
        <a:bodyPr/>
        <a:lstStyle/>
        <a:p>
          <a:endParaRPr lang="en-US"/>
        </a:p>
      </dgm:t>
    </dgm:pt>
    <dgm:pt modelId="{C3C4741B-A034-46F3-A3B4-E84C2FEC6E92}">
      <dgm:prSet/>
      <dgm:spPr/>
      <dgm:t>
        <a:bodyPr/>
        <a:lstStyle/>
        <a:p>
          <a:r>
            <a:rPr lang="en-US"/>
            <a:t>ASCII format</a:t>
          </a:r>
        </a:p>
      </dgm:t>
    </dgm:pt>
    <dgm:pt modelId="{D13330A8-F215-401C-B703-9951BDF882B0}" type="parTrans" cxnId="{F633CD04-7350-41B7-8652-20B852284C05}">
      <dgm:prSet/>
      <dgm:spPr/>
      <dgm:t>
        <a:bodyPr/>
        <a:lstStyle/>
        <a:p>
          <a:endParaRPr lang="en-US"/>
        </a:p>
      </dgm:t>
    </dgm:pt>
    <dgm:pt modelId="{A185FBB7-37CD-47C7-8A17-2A3EE892A3A9}" type="sibTrans" cxnId="{F633CD04-7350-41B7-8652-20B852284C05}">
      <dgm:prSet/>
      <dgm:spPr/>
      <dgm:t>
        <a:bodyPr/>
        <a:lstStyle/>
        <a:p>
          <a:endParaRPr lang="en-US"/>
        </a:p>
      </dgm:t>
    </dgm:pt>
    <dgm:pt modelId="{AC3A1B32-9DD6-40E7-A5BD-420E0DF68624}">
      <dgm:prSet/>
      <dgm:spPr/>
      <dgm:t>
        <a:bodyPr/>
        <a:lstStyle/>
        <a:p>
          <a:r>
            <a:rPr lang="en-US"/>
            <a:t>Human-readable</a:t>
          </a:r>
        </a:p>
      </dgm:t>
    </dgm:pt>
    <dgm:pt modelId="{CB512BF2-4C1F-4FE2-927D-1D8FB47B2E39}" type="parTrans" cxnId="{0D3A2CFF-1751-49EB-B12C-E8A93682EDB3}">
      <dgm:prSet/>
      <dgm:spPr/>
      <dgm:t>
        <a:bodyPr/>
        <a:lstStyle/>
        <a:p>
          <a:endParaRPr lang="en-US"/>
        </a:p>
      </dgm:t>
    </dgm:pt>
    <dgm:pt modelId="{5029724B-EC61-4CF0-86F1-58462E6084AC}" type="sibTrans" cxnId="{0D3A2CFF-1751-49EB-B12C-E8A93682EDB3}">
      <dgm:prSet/>
      <dgm:spPr/>
      <dgm:t>
        <a:bodyPr/>
        <a:lstStyle/>
        <a:p>
          <a:endParaRPr lang="en-US"/>
        </a:p>
      </dgm:t>
    </dgm:pt>
    <dgm:pt modelId="{4FCC4C12-373A-4052-BE48-A91DBBF1E2D5}">
      <dgm:prSet/>
      <dgm:spPr/>
      <dgm:t>
        <a:bodyPr/>
        <a:lstStyle/>
        <a:p>
          <a:r>
            <a:rPr lang="en-US"/>
            <a:t>Contains certificates and chain certificates</a:t>
          </a:r>
        </a:p>
      </dgm:t>
    </dgm:pt>
    <dgm:pt modelId="{101EDFE1-544A-4EC5-AC6E-517DC48DEC13}" type="parTrans" cxnId="{397BCD13-5193-4609-A4F1-E554419A6A2C}">
      <dgm:prSet/>
      <dgm:spPr/>
      <dgm:t>
        <a:bodyPr/>
        <a:lstStyle/>
        <a:p>
          <a:endParaRPr lang="en-US"/>
        </a:p>
      </dgm:t>
    </dgm:pt>
    <dgm:pt modelId="{A39E5F45-C40F-4A33-9CF1-D675EFAAD29E}" type="sibTrans" cxnId="{397BCD13-5193-4609-A4F1-E554419A6A2C}">
      <dgm:prSet/>
      <dgm:spPr/>
      <dgm:t>
        <a:bodyPr/>
        <a:lstStyle/>
        <a:p>
          <a:endParaRPr lang="en-US"/>
        </a:p>
      </dgm:t>
    </dgm:pt>
    <dgm:pt modelId="{7B45FA52-8284-41E2-A63B-1F8633F44B0B}">
      <dgm:prSet/>
      <dgm:spPr/>
      <dgm:t>
        <a:bodyPr/>
        <a:lstStyle/>
        <a:p>
          <a:r>
            <a:rPr lang="en-US"/>
            <a:t>Private keys not included in .p7b file</a:t>
          </a:r>
        </a:p>
      </dgm:t>
    </dgm:pt>
    <dgm:pt modelId="{FEC4B7B9-507B-4145-A0DF-6736029F4635}" type="parTrans" cxnId="{2BA0DE3E-5370-48B4-AD8F-E62FBC4E5889}">
      <dgm:prSet/>
      <dgm:spPr/>
      <dgm:t>
        <a:bodyPr/>
        <a:lstStyle/>
        <a:p>
          <a:endParaRPr lang="en-US"/>
        </a:p>
      </dgm:t>
    </dgm:pt>
    <dgm:pt modelId="{9A8E552F-1AEF-4680-AC3F-5834D889B5C5}" type="sibTrans" cxnId="{2BA0DE3E-5370-48B4-AD8F-E62FBC4E5889}">
      <dgm:prSet/>
      <dgm:spPr/>
      <dgm:t>
        <a:bodyPr/>
        <a:lstStyle/>
        <a:p>
          <a:endParaRPr lang="en-US"/>
        </a:p>
      </dgm:t>
    </dgm:pt>
    <dgm:pt modelId="{8935754F-D752-4A4D-9D2E-EF23FC077016}">
      <dgm:prSet/>
      <dgm:spPr/>
      <dgm:t>
        <a:bodyPr/>
        <a:lstStyle/>
        <a:p>
          <a:r>
            <a:rPr lang="en-US"/>
            <a:t>Supported on most platforms</a:t>
          </a:r>
        </a:p>
      </dgm:t>
    </dgm:pt>
    <dgm:pt modelId="{55F0E744-D098-42DB-90A5-999B0D17A7FC}" type="parTrans" cxnId="{D6118E88-FF72-4E53-B292-37A3A024C9A2}">
      <dgm:prSet/>
      <dgm:spPr/>
      <dgm:t>
        <a:bodyPr/>
        <a:lstStyle/>
        <a:p>
          <a:endParaRPr lang="en-US"/>
        </a:p>
      </dgm:t>
    </dgm:pt>
    <dgm:pt modelId="{7A670777-B6CA-4B90-BD0E-462C1EA2A0A9}" type="sibTrans" cxnId="{D6118E88-FF72-4E53-B292-37A3A024C9A2}">
      <dgm:prSet/>
      <dgm:spPr/>
      <dgm:t>
        <a:bodyPr/>
        <a:lstStyle/>
        <a:p>
          <a:endParaRPr lang="en-US"/>
        </a:p>
      </dgm:t>
    </dgm:pt>
    <dgm:pt modelId="{84F80B62-F255-456A-842F-DD23E2F1F272}" type="pres">
      <dgm:prSet presAssocID="{CE431E84-1920-4A2B-8B9C-50A6782217A5}" presName="root" presStyleCnt="0">
        <dgm:presLayoutVars>
          <dgm:dir/>
          <dgm:resizeHandles val="exact"/>
        </dgm:presLayoutVars>
      </dgm:prSet>
      <dgm:spPr/>
    </dgm:pt>
    <dgm:pt modelId="{4546DDC4-A148-46B3-BF88-E24FB809050F}" type="pres">
      <dgm:prSet presAssocID="{8E15B0B7-398D-4699-A81E-C70F762FDE6F}" presName="compNode" presStyleCnt="0"/>
      <dgm:spPr/>
    </dgm:pt>
    <dgm:pt modelId="{62FD6A73-7DE4-48BC-8817-D56F02EC41E3}" type="pres">
      <dgm:prSet presAssocID="{8E15B0B7-398D-4699-A81E-C70F762FDE6F}" presName="bgRect" presStyleLbl="bgShp" presStyleIdx="0" presStyleCnt="5"/>
      <dgm:spPr/>
    </dgm:pt>
    <dgm:pt modelId="{280F4B51-2849-4F82-B2AD-7BD24432E110}" type="pres">
      <dgm:prSet presAssocID="{8E15B0B7-398D-4699-A81E-C70F762FDE6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CF72E91-FDA4-456F-9055-370BCB3AD11F}" type="pres">
      <dgm:prSet presAssocID="{8E15B0B7-398D-4699-A81E-C70F762FDE6F}" presName="spaceRect" presStyleCnt="0"/>
      <dgm:spPr/>
    </dgm:pt>
    <dgm:pt modelId="{A2E61432-767C-4F91-AFC0-5347D022B4BF}" type="pres">
      <dgm:prSet presAssocID="{8E15B0B7-398D-4699-A81E-C70F762FDE6F}" presName="parTx" presStyleLbl="revTx" presStyleIdx="0" presStyleCnt="8">
        <dgm:presLayoutVars>
          <dgm:chMax val="0"/>
          <dgm:chPref val="0"/>
        </dgm:presLayoutVars>
      </dgm:prSet>
      <dgm:spPr/>
    </dgm:pt>
    <dgm:pt modelId="{CAC96E18-FD15-44BA-B45E-6B0DD81AC89C}" type="pres">
      <dgm:prSet presAssocID="{DAC7EC20-6E65-466B-BE12-E2D2FDA424CB}" presName="sibTrans" presStyleCnt="0"/>
      <dgm:spPr/>
    </dgm:pt>
    <dgm:pt modelId="{98B42908-3C33-4308-8956-5D280E1A30FB}" type="pres">
      <dgm:prSet presAssocID="{00CF2F1D-40CB-410B-B250-3DD4C87DFBD7}" presName="compNode" presStyleCnt="0"/>
      <dgm:spPr/>
    </dgm:pt>
    <dgm:pt modelId="{21D52577-6BCC-4239-B689-BAFCB46BBEC9}" type="pres">
      <dgm:prSet presAssocID="{00CF2F1D-40CB-410B-B250-3DD4C87DFBD7}" presName="bgRect" presStyleLbl="bgShp" presStyleIdx="1" presStyleCnt="5"/>
      <dgm:spPr/>
    </dgm:pt>
    <dgm:pt modelId="{BC83C06A-0943-4D13-BDD0-D5937AD04C60}" type="pres">
      <dgm:prSet presAssocID="{00CF2F1D-40CB-410B-B250-3DD4C87DFBD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2590716-2AA7-4ADD-837E-8A9F23A0D338}" type="pres">
      <dgm:prSet presAssocID="{00CF2F1D-40CB-410B-B250-3DD4C87DFBD7}" presName="spaceRect" presStyleCnt="0"/>
      <dgm:spPr/>
    </dgm:pt>
    <dgm:pt modelId="{67CFFF11-34CF-400E-B9E4-45B39D6D5C60}" type="pres">
      <dgm:prSet presAssocID="{00CF2F1D-40CB-410B-B250-3DD4C87DFBD7}" presName="parTx" presStyleLbl="revTx" presStyleIdx="1" presStyleCnt="8">
        <dgm:presLayoutVars>
          <dgm:chMax val="0"/>
          <dgm:chPref val="0"/>
        </dgm:presLayoutVars>
      </dgm:prSet>
      <dgm:spPr/>
    </dgm:pt>
    <dgm:pt modelId="{AD75DE6A-B5E4-4AE0-B4A3-3517FAA4B9A5}" type="pres">
      <dgm:prSet presAssocID="{00CF2F1D-40CB-410B-B250-3DD4C87DFBD7}" presName="desTx" presStyleLbl="revTx" presStyleIdx="2" presStyleCnt="8">
        <dgm:presLayoutVars/>
      </dgm:prSet>
      <dgm:spPr/>
    </dgm:pt>
    <dgm:pt modelId="{840B2B56-3A8F-4F0E-918E-43EBCB43F81A}" type="pres">
      <dgm:prSet presAssocID="{CD2F8B1B-5E0A-426B-B2C6-1EC84DA4A8BE}" presName="sibTrans" presStyleCnt="0"/>
      <dgm:spPr/>
    </dgm:pt>
    <dgm:pt modelId="{A4FB1658-3ED8-4CD2-854E-85E3ECE3842C}" type="pres">
      <dgm:prSet presAssocID="{C3C4741B-A034-46F3-A3B4-E84C2FEC6E92}" presName="compNode" presStyleCnt="0"/>
      <dgm:spPr/>
    </dgm:pt>
    <dgm:pt modelId="{FB9BE3D8-430B-4F40-91BA-3BC916AD5348}" type="pres">
      <dgm:prSet presAssocID="{C3C4741B-A034-46F3-A3B4-E84C2FEC6E92}" presName="bgRect" presStyleLbl="bgShp" presStyleIdx="2" presStyleCnt="5"/>
      <dgm:spPr/>
    </dgm:pt>
    <dgm:pt modelId="{CDB6B69A-B70F-4F71-B5E7-AB1F48B5B8EC}" type="pres">
      <dgm:prSet presAssocID="{C3C4741B-A034-46F3-A3B4-E84C2FEC6E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900AAFE-6399-4AEF-A80B-A574B43A0A99}" type="pres">
      <dgm:prSet presAssocID="{C3C4741B-A034-46F3-A3B4-E84C2FEC6E92}" presName="spaceRect" presStyleCnt="0"/>
      <dgm:spPr/>
    </dgm:pt>
    <dgm:pt modelId="{6A7688BD-13F1-410F-84AB-9A9E231F4ACB}" type="pres">
      <dgm:prSet presAssocID="{C3C4741B-A034-46F3-A3B4-E84C2FEC6E92}" presName="parTx" presStyleLbl="revTx" presStyleIdx="3" presStyleCnt="8">
        <dgm:presLayoutVars>
          <dgm:chMax val="0"/>
          <dgm:chPref val="0"/>
        </dgm:presLayoutVars>
      </dgm:prSet>
      <dgm:spPr/>
    </dgm:pt>
    <dgm:pt modelId="{F8B9767B-1464-4D29-B43D-20BC8B6A7955}" type="pres">
      <dgm:prSet presAssocID="{C3C4741B-A034-46F3-A3B4-E84C2FEC6E92}" presName="desTx" presStyleLbl="revTx" presStyleIdx="4" presStyleCnt="8">
        <dgm:presLayoutVars/>
      </dgm:prSet>
      <dgm:spPr/>
    </dgm:pt>
    <dgm:pt modelId="{9F1FAF50-DDCB-4F7D-A681-6DC1FDE7F66D}" type="pres">
      <dgm:prSet presAssocID="{A185FBB7-37CD-47C7-8A17-2A3EE892A3A9}" presName="sibTrans" presStyleCnt="0"/>
      <dgm:spPr/>
    </dgm:pt>
    <dgm:pt modelId="{1ACF721E-D4FD-4C3C-9897-A6DEAF1611D6}" type="pres">
      <dgm:prSet presAssocID="{4FCC4C12-373A-4052-BE48-A91DBBF1E2D5}" presName="compNode" presStyleCnt="0"/>
      <dgm:spPr/>
    </dgm:pt>
    <dgm:pt modelId="{17A5D9C3-6E61-42A4-821A-66E9D370733D}" type="pres">
      <dgm:prSet presAssocID="{4FCC4C12-373A-4052-BE48-A91DBBF1E2D5}" presName="bgRect" presStyleLbl="bgShp" presStyleIdx="3" presStyleCnt="5"/>
      <dgm:spPr/>
    </dgm:pt>
    <dgm:pt modelId="{F7576D59-259C-4A8E-9F6C-A0CFF1E900AC}" type="pres">
      <dgm:prSet presAssocID="{4FCC4C12-373A-4052-BE48-A91DBBF1E2D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68CEFCC-4CCA-48F7-9852-53DB1B49C384}" type="pres">
      <dgm:prSet presAssocID="{4FCC4C12-373A-4052-BE48-A91DBBF1E2D5}" presName="spaceRect" presStyleCnt="0"/>
      <dgm:spPr/>
    </dgm:pt>
    <dgm:pt modelId="{992EEC5C-0DD9-49EE-8C66-76DEDC0FC592}" type="pres">
      <dgm:prSet presAssocID="{4FCC4C12-373A-4052-BE48-A91DBBF1E2D5}" presName="parTx" presStyleLbl="revTx" presStyleIdx="5" presStyleCnt="8">
        <dgm:presLayoutVars>
          <dgm:chMax val="0"/>
          <dgm:chPref val="0"/>
        </dgm:presLayoutVars>
      </dgm:prSet>
      <dgm:spPr/>
    </dgm:pt>
    <dgm:pt modelId="{02C29AD1-32E3-4DEF-8ECC-9E55C4698AEB}" type="pres">
      <dgm:prSet presAssocID="{4FCC4C12-373A-4052-BE48-A91DBBF1E2D5}" presName="desTx" presStyleLbl="revTx" presStyleIdx="6" presStyleCnt="8">
        <dgm:presLayoutVars/>
      </dgm:prSet>
      <dgm:spPr/>
    </dgm:pt>
    <dgm:pt modelId="{50F7BE96-E4B5-4726-8182-035FBCB2AC57}" type="pres">
      <dgm:prSet presAssocID="{A39E5F45-C40F-4A33-9CF1-D675EFAAD29E}" presName="sibTrans" presStyleCnt="0"/>
      <dgm:spPr/>
    </dgm:pt>
    <dgm:pt modelId="{099BB166-19C5-4B2B-AD36-386467220FF9}" type="pres">
      <dgm:prSet presAssocID="{8935754F-D752-4A4D-9D2E-EF23FC077016}" presName="compNode" presStyleCnt="0"/>
      <dgm:spPr/>
    </dgm:pt>
    <dgm:pt modelId="{AD06D517-A0A7-4855-9727-13AC4047E04E}" type="pres">
      <dgm:prSet presAssocID="{8935754F-D752-4A4D-9D2E-EF23FC077016}" presName="bgRect" presStyleLbl="bgShp" presStyleIdx="4" presStyleCnt="5"/>
      <dgm:spPr/>
    </dgm:pt>
    <dgm:pt modelId="{A6152270-77A9-4B52-9868-2D0C135F9873}" type="pres">
      <dgm:prSet presAssocID="{8935754F-D752-4A4D-9D2E-EF23FC077016}" presName="iconRect" presStyleLbl="node1" presStyleIdx="4" presStyleCnt="5"/>
      <dgm:spPr>
        <a:ln>
          <a:noFill/>
        </a:ln>
      </dgm:spPr>
    </dgm:pt>
    <dgm:pt modelId="{DB08BA11-0F12-4ADA-9235-37DF26EF85E3}" type="pres">
      <dgm:prSet presAssocID="{8935754F-D752-4A4D-9D2E-EF23FC077016}" presName="spaceRect" presStyleCnt="0"/>
      <dgm:spPr/>
    </dgm:pt>
    <dgm:pt modelId="{C0434F70-DE36-471E-9A3D-0342514AD8E6}" type="pres">
      <dgm:prSet presAssocID="{8935754F-D752-4A4D-9D2E-EF23FC077016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D830903-A533-4921-B688-D76B4177658F}" srcId="{CE431E84-1920-4A2B-8B9C-50A6782217A5}" destId="{00CF2F1D-40CB-410B-B250-3DD4C87DFBD7}" srcOrd="1" destOrd="0" parTransId="{ADE30494-448B-483E-A3D8-F52C36E78FFC}" sibTransId="{CD2F8B1B-5E0A-426B-B2C6-1EC84DA4A8BE}"/>
    <dgm:cxn modelId="{F633CD04-7350-41B7-8652-20B852284C05}" srcId="{CE431E84-1920-4A2B-8B9C-50A6782217A5}" destId="{C3C4741B-A034-46F3-A3B4-E84C2FEC6E92}" srcOrd="2" destOrd="0" parTransId="{D13330A8-F215-401C-B703-9951BDF882B0}" sibTransId="{A185FBB7-37CD-47C7-8A17-2A3EE892A3A9}"/>
    <dgm:cxn modelId="{397BCD13-5193-4609-A4F1-E554419A6A2C}" srcId="{CE431E84-1920-4A2B-8B9C-50A6782217A5}" destId="{4FCC4C12-373A-4052-BE48-A91DBBF1E2D5}" srcOrd="3" destOrd="0" parTransId="{101EDFE1-544A-4EC5-AC6E-517DC48DEC13}" sibTransId="{A39E5F45-C40F-4A33-9CF1-D675EFAAD29E}"/>
    <dgm:cxn modelId="{CFB9AE19-71B8-4FDD-9C84-C223C85AF5A1}" type="presOf" srcId="{C6E8EFFE-4E64-464C-8558-76A7EDB2DD69}" destId="{AD75DE6A-B5E4-4AE0-B4A3-3517FAA4B9A5}" srcOrd="0" destOrd="0" presId="urn:microsoft.com/office/officeart/2018/2/layout/IconVerticalSolidList"/>
    <dgm:cxn modelId="{2468252E-1C1A-4F86-B3FA-9DA07209241D}" type="presOf" srcId="{00CF2F1D-40CB-410B-B250-3DD4C87DFBD7}" destId="{67CFFF11-34CF-400E-B9E4-45B39D6D5C60}" srcOrd="0" destOrd="0" presId="urn:microsoft.com/office/officeart/2018/2/layout/IconVerticalSolidList"/>
    <dgm:cxn modelId="{2BA0DE3E-5370-48B4-AD8F-E62FBC4E5889}" srcId="{4FCC4C12-373A-4052-BE48-A91DBBF1E2D5}" destId="{7B45FA52-8284-41E2-A63B-1F8633F44B0B}" srcOrd="0" destOrd="0" parTransId="{FEC4B7B9-507B-4145-A0DF-6736029F4635}" sibTransId="{9A8E552F-1AEF-4680-AC3F-5834D889B5C5}"/>
    <dgm:cxn modelId="{29D62354-A70E-426F-A0AB-2B3717F74011}" type="presOf" srcId="{8935754F-D752-4A4D-9D2E-EF23FC077016}" destId="{C0434F70-DE36-471E-9A3D-0342514AD8E6}" srcOrd="0" destOrd="0" presId="urn:microsoft.com/office/officeart/2018/2/layout/IconVerticalSolidList"/>
    <dgm:cxn modelId="{88E9E45C-A3F2-4C8B-AAAC-24B05FB899EA}" type="presOf" srcId="{4FCC4C12-373A-4052-BE48-A91DBBF1E2D5}" destId="{992EEC5C-0DD9-49EE-8C66-76DEDC0FC592}" srcOrd="0" destOrd="0" presId="urn:microsoft.com/office/officeart/2018/2/layout/IconVerticalSolidList"/>
    <dgm:cxn modelId="{1C421074-33D8-4BCA-A040-83010436AE4C}" type="presOf" srcId="{AC3A1B32-9DD6-40E7-A5BD-420E0DF68624}" destId="{F8B9767B-1464-4D29-B43D-20BC8B6A7955}" srcOrd="0" destOrd="0" presId="urn:microsoft.com/office/officeart/2018/2/layout/IconVerticalSolidList"/>
    <dgm:cxn modelId="{0B690882-7764-4A74-993D-3DF37A615115}" type="presOf" srcId="{8E15B0B7-398D-4699-A81E-C70F762FDE6F}" destId="{A2E61432-767C-4F91-AFC0-5347D022B4BF}" srcOrd="0" destOrd="0" presId="urn:microsoft.com/office/officeart/2018/2/layout/IconVerticalSolidList"/>
    <dgm:cxn modelId="{D6118E88-FF72-4E53-B292-37A3A024C9A2}" srcId="{CE431E84-1920-4A2B-8B9C-50A6782217A5}" destId="{8935754F-D752-4A4D-9D2E-EF23FC077016}" srcOrd="4" destOrd="0" parTransId="{55F0E744-D098-42DB-90A5-999B0D17A7FC}" sibTransId="{7A670777-B6CA-4B90-BD0E-462C1EA2A0A9}"/>
    <dgm:cxn modelId="{9DAEBD91-0BA8-41F9-A981-43B0D807B15A}" srcId="{CE431E84-1920-4A2B-8B9C-50A6782217A5}" destId="{8E15B0B7-398D-4699-A81E-C70F762FDE6F}" srcOrd="0" destOrd="0" parTransId="{5A5D1238-3908-48A7-8167-63967FE86AAB}" sibTransId="{DAC7EC20-6E65-466B-BE12-E2D2FDA424CB}"/>
    <dgm:cxn modelId="{7C368293-4325-44AD-B8A3-C5A1DC8A77A2}" type="presOf" srcId="{CE431E84-1920-4A2B-8B9C-50A6782217A5}" destId="{84F80B62-F255-456A-842F-DD23E2F1F272}" srcOrd="0" destOrd="0" presId="urn:microsoft.com/office/officeart/2018/2/layout/IconVerticalSolidList"/>
    <dgm:cxn modelId="{F4DC8196-48F3-40B7-BFAD-FC2F16881B34}" type="presOf" srcId="{7B45FA52-8284-41E2-A63B-1F8633F44B0B}" destId="{02C29AD1-32E3-4DEF-8ECC-9E55C4698AEB}" srcOrd="0" destOrd="0" presId="urn:microsoft.com/office/officeart/2018/2/layout/IconVerticalSolidList"/>
    <dgm:cxn modelId="{B9842ED5-6011-4CA6-9EA4-08E026F3F1A2}" type="presOf" srcId="{C3C4741B-A034-46F3-A3B4-E84C2FEC6E92}" destId="{6A7688BD-13F1-410F-84AB-9A9E231F4ACB}" srcOrd="0" destOrd="0" presId="urn:microsoft.com/office/officeart/2018/2/layout/IconVerticalSolidList"/>
    <dgm:cxn modelId="{1421F6F2-2526-4805-A516-83C5342ADC93}" srcId="{00CF2F1D-40CB-410B-B250-3DD4C87DFBD7}" destId="{C6E8EFFE-4E64-464C-8558-76A7EDB2DD69}" srcOrd="0" destOrd="0" parTransId="{64253787-058F-4085-BAFC-E20CF186EA96}" sibTransId="{4101F635-2C40-453B-82DD-B6369E9989AC}"/>
    <dgm:cxn modelId="{0D3A2CFF-1751-49EB-B12C-E8A93682EDB3}" srcId="{C3C4741B-A034-46F3-A3B4-E84C2FEC6E92}" destId="{AC3A1B32-9DD6-40E7-A5BD-420E0DF68624}" srcOrd="0" destOrd="0" parTransId="{CB512BF2-4C1F-4FE2-927D-1D8FB47B2E39}" sibTransId="{5029724B-EC61-4CF0-86F1-58462E6084AC}"/>
    <dgm:cxn modelId="{FD0FF3EE-4680-4E30-9A61-BE8BCE1B764C}" type="presParOf" srcId="{84F80B62-F255-456A-842F-DD23E2F1F272}" destId="{4546DDC4-A148-46B3-BF88-E24FB809050F}" srcOrd="0" destOrd="0" presId="urn:microsoft.com/office/officeart/2018/2/layout/IconVerticalSolidList"/>
    <dgm:cxn modelId="{699307D7-4497-4C91-A227-D99615B33723}" type="presParOf" srcId="{4546DDC4-A148-46B3-BF88-E24FB809050F}" destId="{62FD6A73-7DE4-48BC-8817-D56F02EC41E3}" srcOrd="0" destOrd="0" presId="urn:microsoft.com/office/officeart/2018/2/layout/IconVerticalSolidList"/>
    <dgm:cxn modelId="{BC70E4E0-0FFF-4A45-BA63-18BDD05F8851}" type="presParOf" srcId="{4546DDC4-A148-46B3-BF88-E24FB809050F}" destId="{280F4B51-2849-4F82-B2AD-7BD24432E110}" srcOrd="1" destOrd="0" presId="urn:microsoft.com/office/officeart/2018/2/layout/IconVerticalSolidList"/>
    <dgm:cxn modelId="{E02541A8-67D9-44F4-8DF1-63EED1DA9D0C}" type="presParOf" srcId="{4546DDC4-A148-46B3-BF88-E24FB809050F}" destId="{9CF72E91-FDA4-456F-9055-370BCB3AD11F}" srcOrd="2" destOrd="0" presId="urn:microsoft.com/office/officeart/2018/2/layout/IconVerticalSolidList"/>
    <dgm:cxn modelId="{150A45A9-6E08-4572-A26C-CFA36A5B5C7A}" type="presParOf" srcId="{4546DDC4-A148-46B3-BF88-E24FB809050F}" destId="{A2E61432-767C-4F91-AFC0-5347D022B4BF}" srcOrd="3" destOrd="0" presId="urn:microsoft.com/office/officeart/2018/2/layout/IconVerticalSolidList"/>
    <dgm:cxn modelId="{18EB1594-C461-4A66-B08C-7AACF68F1135}" type="presParOf" srcId="{84F80B62-F255-456A-842F-DD23E2F1F272}" destId="{CAC96E18-FD15-44BA-B45E-6B0DD81AC89C}" srcOrd="1" destOrd="0" presId="urn:microsoft.com/office/officeart/2018/2/layout/IconVerticalSolidList"/>
    <dgm:cxn modelId="{2E5AEF55-BBE8-4DE1-847B-429D5929B68B}" type="presParOf" srcId="{84F80B62-F255-456A-842F-DD23E2F1F272}" destId="{98B42908-3C33-4308-8956-5D280E1A30FB}" srcOrd="2" destOrd="0" presId="urn:microsoft.com/office/officeart/2018/2/layout/IconVerticalSolidList"/>
    <dgm:cxn modelId="{37012C56-BFF4-4825-9125-D58FE01B9B7B}" type="presParOf" srcId="{98B42908-3C33-4308-8956-5D280E1A30FB}" destId="{21D52577-6BCC-4239-B689-BAFCB46BBEC9}" srcOrd="0" destOrd="0" presId="urn:microsoft.com/office/officeart/2018/2/layout/IconVerticalSolidList"/>
    <dgm:cxn modelId="{A7EFD951-A291-4A60-898B-FD3899863F31}" type="presParOf" srcId="{98B42908-3C33-4308-8956-5D280E1A30FB}" destId="{BC83C06A-0943-4D13-BDD0-D5937AD04C60}" srcOrd="1" destOrd="0" presId="urn:microsoft.com/office/officeart/2018/2/layout/IconVerticalSolidList"/>
    <dgm:cxn modelId="{EC64E8FF-3E00-4AE2-BEC2-12668B0C7818}" type="presParOf" srcId="{98B42908-3C33-4308-8956-5D280E1A30FB}" destId="{42590716-2AA7-4ADD-837E-8A9F23A0D338}" srcOrd="2" destOrd="0" presId="urn:microsoft.com/office/officeart/2018/2/layout/IconVerticalSolidList"/>
    <dgm:cxn modelId="{8A209248-D968-49B9-BDB6-BF9DC465FF07}" type="presParOf" srcId="{98B42908-3C33-4308-8956-5D280E1A30FB}" destId="{67CFFF11-34CF-400E-B9E4-45B39D6D5C60}" srcOrd="3" destOrd="0" presId="urn:microsoft.com/office/officeart/2018/2/layout/IconVerticalSolidList"/>
    <dgm:cxn modelId="{DA2266AF-F99E-48B7-B1E6-C33BA0808933}" type="presParOf" srcId="{98B42908-3C33-4308-8956-5D280E1A30FB}" destId="{AD75DE6A-B5E4-4AE0-B4A3-3517FAA4B9A5}" srcOrd="4" destOrd="0" presId="urn:microsoft.com/office/officeart/2018/2/layout/IconVerticalSolidList"/>
    <dgm:cxn modelId="{A9719146-3C93-46E2-BBDB-EDB7DDA51F6F}" type="presParOf" srcId="{84F80B62-F255-456A-842F-DD23E2F1F272}" destId="{840B2B56-3A8F-4F0E-918E-43EBCB43F81A}" srcOrd="3" destOrd="0" presId="urn:microsoft.com/office/officeart/2018/2/layout/IconVerticalSolidList"/>
    <dgm:cxn modelId="{FD417FD3-53B1-4D56-A6CB-90D536F38B84}" type="presParOf" srcId="{84F80B62-F255-456A-842F-DD23E2F1F272}" destId="{A4FB1658-3ED8-4CD2-854E-85E3ECE3842C}" srcOrd="4" destOrd="0" presId="urn:microsoft.com/office/officeart/2018/2/layout/IconVerticalSolidList"/>
    <dgm:cxn modelId="{225287E1-2D1F-44BA-8B5C-38AE6D56A5F5}" type="presParOf" srcId="{A4FB1658-3ED8-4CD2-854E-85E3ECE3842C}" destId="{FB9BE3D8-430B-4F40-91BA-3BC916AD5348}" srcOrd="0" destOrd="0" presId="urn:microsoft.com/office/officeart/2018/2/layout/IconVerticalSolidList"/>
    <dgm:cxn modelId="{FA109C65-8B11-4037-A663-4EE36EFDF58F}" type="presParOf" srcId="{A4FB1658-3ED8-4CD2-854E-85E3ECE3842C}" destId="{CDB6B69A-B70F-4F71-B5E7-AB1F48B5B8EC}" srcOrd="1" destOrd="0" presId="urn:microsoft.com/office/officeart/2018/2/layout/IconVerticalSolidList"/>
    <dgm:cxn modelId="{89EA221E-D8F8-4EFF-BF50-13E9F9BCB7DD}" type="presParOf" srcId="{A4FB1658-3ED8-4CD2-854E-85E3ECE3842C}" destId="{6900AAFE-6399-4AEF-A80B-A574B43A0A99}" srcOrd="2" destOrd="0" presId="urn:microsoft.com/office/officeart/2018/2/layout/IconVerticalSolidList"/>
    <dgm:cxn modelId="{90737CEA-A74D-49C2-9710-1136B685FA3B}" type="presParOf" srcId="{A4FB1658-3ED8-4CD2-854E-85E3ECE3842C}" destId="{6A7688BD-13F1-410F-84AB-9A9E231F4ACB}" srcOrd="3" destOrd="0" presId="urn:microsoft.com/office/officeart/2018/2/layout/IconVerticalSolidList"/>
    <dgm:cxn modelId="{74515387-546B-46CB-A7B1-51E765F64B87}" type="presParOf" srcId="{A4FB1658-3ED8-4CD2-854E-85E3ECE3842C}" destId="{F8B9767B-1464-4D29-B43D-20BC8B6A7955}" srcOrd="4" destOrd="0" presId="urn:microsoft.com/office/officeart/2018/2/layout/IconVerticalSolidList"/>
    <dgm:cxn modelId="{21A2B70F-962F-42EF-9613-80D9E97C61F9}" type="presParOf" srcId="{84F80B62-F255-456A-842F-DD23E2F1F272}" destId="{9F1FAF50-DDCB-4F7D-A681-6DC1FDE7F66D}" srcOrd="5" destOrd="0" presId="urn:microsoft.com/office/officeart/2018/2/layout/IconVerticalSolidList"/>
    <dgm:cxn modelId="{0D37A1AE-166C-4F3D-A90C-EDB7361A251D}" type="presParOf" srcId="{84F80B62-F255-456A-842F-DD23E2F1F272}" destId="{1ACF721E-D4FD-4C3C-9897-A6DEAF1611D6}" srcOrd="6" destOrd="0" presId="urn:microsoft.com/office/officeart/2018/2/layout/IconVerticalSolidList"/>
    <dgm:cxn modelId="{F734D9AC-E258-489D-A900-E3D94AA510FD}" type="presParOf" srcId="{1ACF721E-D4FD-4C3C-9897-A6DEAF1611D6}" destId="{17A5D9C3-6E61-42A4-821A-66E9D370733D}" srcOrd="0" destOrd="0" presId="urn:microsoft.com/office/officeart/2018/2/layout/IconVerticalSolidList"/>
    <dgm:cxn modelId="{19E61555-3129-4622-93FF-40AB611F67D5}" type="presParOf" srcId="{1ACF721E-D4FD-4C3C-9897-A6DEAF1611D6}" destId="{F7576D59-259C-4A8E-9F6C-A0CFF1E900AC}" srcOrd="1" destOrd="0" presId="urn:microsoft.com/office/officeart/2018/2/layout/IconVerticalSolidList"/>
    <dgm:cxn modelId="{CCD6668A-2E98-4D20-BD4F-FBEC37FABCC7}" type="presParOf" srcId="{1ACF721E-D4FD-4C3C-9897-A6DEAF1611D6}" destId="{368CEFCC-4CCA-48F7-9852-53DB1B49C384}" srcOrd="2" destOrd="0" presId="urn:microsoft.com/office/officeart/2018/2/layout/IconVerticalSolidList"/>
    <dgm:cxn modelId="{95D6A07B-2757-4F7E-B0DA-CB7486AEFC32}" type="presParOf" srcId="{1ACF721E-D4FD-4C3C-9897-A6DEAF1611D6}" destId="{992EEC5C-0DD9-49EE-8C66-76DEDC0FC592}" srcOrd="3" destOrd="0" presId="urn:microsoft.com/office/officeart/2018/2/layout/IconVerticalSolidList"/>
    <dgm:cxn modelId="{B42CFB2C-3FB5-401B-AF9E-D0923B59A03C}" type="presParOf" srcId="{1ACF721E-D4FD-4C3C-9897-A6DEAF1611D6}" destId="{02C29AD1-32E3-4DEF-8ECC-9E55C4698AEB}" srcOrd="4" destOrd="0" presId="urn:microsoft.com/office/officeart/2018/2/layout/IconVerticalSolidList"/>
    <dgm:cxn modelId="{17E1EBB0-DFE5-4F3B-8ABB-B813BFD3F549}" type="presParOf" srcId="{84F80B62-F255-456A-842F-DD23E2F1F272}" destId="{50F7BE96-E4B5-4726-8182-035FBCB2AC57}" srcOrd="7" destOrd="0" presId="urn:microsoft.com/office/officeart/2018/2/layout/IconVerticalSolidList"/>
    <dgm:cxn modelId="{64A7BE56-ABB3-4AC5-B461-B2CF741768F7}" type="presParOf" srcId="{84F80B62-F255-456A-842F-DD23E2F1F272}" destId="{099BB166-19C5-4B2B-AD36-386467220FF9}" srcOrd="8" destOrd="0" presId="urn:microsoft.com/office/officeart/2018/2/layout/IconVerticalSolidList"/>
    <dgm:cxn modelId="{F071C53B-3D4D-4101-B61D-90E9954A8F08}" type="presParOf" srcId="{099BB166-19C5-4B2B-AD36-386467220FF9}" destId="{AD06D517-A0A7-4855-9727-13AC4047E04E}" srcOrd="0" destOrd="0" presId="urn:microsoft.com/office/officeart/2018/2/layout/IconVerticalSolidList"/>
    <dgm:cxn modelId="{30519B34-F816-4F60-AF8E-603CB9C394C6}" type="presParOf" srcId="{099BB166-19C5-4B2B-AD36-386467220FF9}" destId="{A6152270-77A9-4B52-9868-2D0C135F9873}" srcOrd="1" destOrd="0" presId="urn:microsoft.com/office/officeart/2018/2/layout/IconVerticalSolidList"/>
    <dgm:cxn modelId="{D8C11957-336B-4199-A267-9E4B612E68F9}" type="presParOf" srcId="{099BB166-19C5-4B2B-AD36-386467220FF9}" destId="{DB08BA11-0F12-4ADA-9235-37DF26EF85E3}" srcOrd="2" destOrd="0" presId="urn:microsoft.com/office/officeart/2018/2/layout/IconVerticalSolidList"/>
    <dgm:cxn modelId="{3F43138D-9CED-4785-B156-E27ED836056F}" type="presParOf" srcId="{099BB166-19C5-4B2B-AD36-386467220FF9}" destId="{C0434F70-DE36-471E-9A3D-0342514AD8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6DE58F-9281-44F1-875F-C29B5FA846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E04467-DCD1-4E3D-86FF-0CAA867678A9}">
      <dgm:prSet/>
      <dgm:spPr/>
      <dgm:t>
        <a:bodyPr/>
        <a:lstStyle/>
        <a:p>
          <a:r>
            <a:rPr lang="en-US"/>
            <a:t>Primarily a Windows X.509 file extension</a:t>
          </a:r>
        </a:p>
      </dgm:t>
    </dgm:pt>
    <dgm:pt modelId="{62974E60-2129-4188-9974-E7AFB5ED9814}" type="parTrans" cxnId="{B2D86A7F-BA46-452A-86A6-3CC214CA70E2}">
      <dgm:prSet/>
      <dgm:spPr/>
      <dgm:t>
        <a:bodyPr/>
        <a:lstStyle/>
        <a:p>
          <a:endParaRPr lang="en-US"/>
        </a:p>
      </dgm:t>
    </dgm:pt>
    <dgm:pt modelId="{D9170EAC-290B-4108-BD64-D1F13DF125F5}" type="sibTrans" cxnId="{B2D86A7F-BA46-452A-86A6-3CC214CA70E2}">
      <dgm:prSet/>
      <dgm:spPr/>
      <dgm:t>
        <a:bodyPr/>
        <a:lstStyle/>
        <a:p>
          <a:endParaRPr lang="en-US"/>
        </a:p>
      </dgm:t>
    </dgm:pt>
    <dgm:pt modelId="{00571757-9D2F-4CBC-9D66-E5D9BA874F63}">
      <dgm:prSet/>
      <dgm:spPr/>
      <dgm:t>
        <a:bodyPr/>
        <a:lstStyle/>
        <a:p>
          <a:r>
            <a:rPr lang="en-US"/>
            <a:t>Encoded as binary DER format or ASCII PEM format</a:t>
          </a:r>
        </a:p>
      </dgm:t>
    </dgm:pt>
    <dgm:pt modelId="{D4AB34ED-4A91-466B-B887-251F22676B3F}" type="parTrans" cxnId="{7098B67C-F60F-4687-A02E-73303962283A}">
      <dgm:prSet/>
      <dgm:spPr/>
      <dgm:t>
        <a:bodyPr/>
        <a:lstStyle/>
        <a:p>
          <a:endParaRPr lang="en-US"/>
        </a:p>
      </dgm:t>
    </dgm:pt>
    <dgm:pt modelId="{0664B90B-9D2B-4753-A553-E1E986415A7D}" type="sibTrans" cxnId="{7098B67C-F60F-4687-A02E-73303962283A}">
      <dgm:prSet/>
      <dgm:spPr/>
      <dgm:t>
        <a:bodyPr/>
        <a:lstStyle/>
        <a:p>
          <a:endParaRPr lang="en-US"/>
        </a:p>
      </dgm:t>
    </dgm:pt>
    <dgm:pt modelId="{E952A5C9-DE86-4E6C-9AB1-C65CCF9748B7}">
      <dgm:prSet/>
      <dgm:spPr/>
      <dgm:t>
        <a:bodyPr/>
        <a:lstStyle/>
        <a:p>
          <a:r>
            <a:rPr lang="en-US"/>
            <a:t>Contains a public key</a:t>
          </a:r>
        </a:p>
      </dgm:t>
    </dgm:pt>
    <dgm:pt modelId="{DB0F371B-3FBB-4AA3-BF3A-907C06F6B012}" type="parTrans" cxnId="{F11E6AA3-14A0-4F50-9A4E-7811025241A1}">
      <dgm:prSet/>
      <dgm:spPr/>
      <dgm:t>
        <a:bodyPr/>
        <a:lstStyle/>
        <a:p>
          <a:endParaRPr lang="en-US"/>
        </a:p>
      </dgm:t>
    </dgm:pt>
    <dgm:pt modelId="{A40D563D-11EB-4CCB-8E45-5AA960BF86D2}" type="sibTrans" cxnId="{F11E6AA3-14A0-4F50-9A4E-7811025241A1}">
      <dgm:prSet/>
      <dgm:spPr/>
      <dgm:t>
        <a:bodyPr/>
        <a:lstStyle/>
        <a:p>
          <a:endParaRPr lang="en-US"/>
        </a:p>
      </dgm:t>
    </dgm:pt>
    <dgm:pt modelId="{75486414-08FD-4441-8991-9448F060BF39}">
      <dgm:prSet/>
      <dgm:spPr/>
      <dgm:t>
        <a:bodyPr/>
        <a:lstStyle/>
        <a:p>
          <a:r>
            <a:rPr lang="en-US"/>
            <a:t>Private keys transferred in .pfx file format</a:t>
          </a:r>
        </a:p>
      </dgm:t>
    </dgm:pt>
    <dgm:pt modelId="{D2C52EC2-D603-4C86-8880-3CE9CB911D47}" type="parTrans" cxnId="{941E99F6-4C88-4FB8-A957-C615368D4C19}">
      <dgm:prSet/>
      <dgm:spPr/>
      <dgm:t>
        <a:bodyPr/>
        <a:lstStyle/>
        <a:p>
          <a:endParaRPr lang="en-US"/>
        </a:p>
      </dgm:t>
    </dgm:pt>
    <dgm:pt modelId="{D5C09D44-EFDF-4F39-8238-D53401C7CF22}" type="sibTrans" cxnId="{941E99F6-4C88-4FB8-A957-C615368D4C19}">
      <dgm:prSet/>
      <dgm:spPr/>
      <dgm:t>
        <a:bodyPr/>
        <a:lstStyle/>
        <a:p>
          <a:endParaRPr lang="en-US"/>
        </a:p>
      </dgm:t>
    </dgm:pt>
    <dgm:pt modelId="{EB7CB3FD-D36C-4CC5-9961-EE9A89A28300}">
      <dgm:prSet/>
      <dgm:spPr/>
      <dgm:t>
        <a:bodyPr/>
        <a:lstStyle/>
        <a:p>
          <a:r>
            <a:rPr lang="en-US"/>
            <a:t>Common for Windows</a:t>
          </a:r>
        </a:p>
      </dgm:t>
    </dgm:pt>
    <dgm:pt modelId="{A516415C-E0E2-41AE-AC9B-0FAAD1FC8602}" type="parTrans" cxnId="{2B90700F-C261-418C-ACF5-4427E2B7A7E7}">
      <dgm:prSet/>
      <dgm:spPr/>
      <dgm:t>
        <a:bodyPr/>
        <a:lstStyle/>
        <a:p>
          <a:endParaRPr lang="en-US"/>
        </a:p>
      </dgm:t>
    </dgm:pt>
    <dgm:pt modelId="{28136147-4BC0-4512-8B45-966E881F5ABA}" type="sibTrans" cxnId="{2B90700F-C261-418C-ACF5-4427E2B7A7E7}">
      <dgm:prSet/>
      <dgm:spPr/>
      <dgm:t>
        <a:bodyPr/>
        <a:lstStyle/>
        <a:p>
          <a:endParaRPr lang="en-US"/>
        </a:p>
      </dgm:t>
    </dgm:pt>
    <dgm:pt modelId="{3CC69228-3409-5247-88ED-4D8E5BC8DBC7}" type="pres">
      <dgm:prSet presAssocID="{A06DE58F-9281-44F1-875F-C29B5FA846FF}" presName="linear" presStyleCnt="0">
        <dgm:presLayoutVars>
          <dgm:animLvl val="lvl"/>
          <dgm:resizeHandles val="exact"/>
        </dgm:presLayoutVars>
      </dgm:prSet>
      <dgm:spPr/>
    </dgm:pt>
    <dgm:pt modelId="{082268A7-EC65-7346-B6C7-907279A16F72}" type="pres">
      <dgm:prSet presAssocID="{BDE04467-DCD1-4E3D-86FF-0CAA867678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30C3CF-6CAF-A546-92FA-DBCA3BAF98A1}" type="pres">
      <dgm:prSet presAssocID="{BDE04467-DCD1-4E3D-86FF-0CAA867678A9}" presName="childText" presStyleLbl="revTx" presStyleIdx="0" presStyleCnt="2">
        <dgm:presLayoutVars>
          <dgm:bulletEnabled val="1"/>
        </dgm:presLayoutVars>
      </dgm:prSet>
      <dgm:spPr/>
    </dgm:pt>
    <dgm:pt modelId="{401F775E-A254-8F4B-BD0F-D4D87CD7840F}" type="pres">
      <dgm:prSet presAssocID="{E952A5C9-DE86-4E6C-9AB1-C65CCF9748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C01EFC-9360-4649-8D8C-9558289A5C53}" type="pres">
      <dgm:prSet presAssocID="{E952A5C9-DE86-4E6C-9AB1-C65CCF9748B7}" presName="childText" presStyleLbl="revTx" presStyleIdx="1" presStyleCnt="2">
        <dgm:presLayoutVars>
          <dgm:bulletEnabled val="1"/>
        </dgm:presLayoutVars>
      </dgm:prSet>
      <dgm:spPr/>
    </dgm:pt>
    <dgm:pt modelId="{70F9986B-D1A7-E440-B3FD-761A45CB6BD3}" type="pres">
      <dgm:prSet presAssocID="{EB7CB3FD-D36C-4CC5-9961-EE9A89A283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90700F-C261-418C-ACF5-4427E2B7A7E7}" srcId="{A06DE58F-9281-44F1-875F-C29B5FA846FF}" destId="{EB7CB3FD-D36C-4CC5-9961-EE9A89A28300}" srcOrd="2" destOrd="0" parTransId="{A516415C-E0E2-41AE-AC9B-0FAAD1FC8602}" sibTransId="{28136147-4BC0-4512-8B45-966E881F5ABA}"/>
    <dgm:cxn modelId="{64C2DB44-6235-9745-9AB4-2042C9A7C495}" type="presOf" srcId="{75486414-08FD-4441-8991-9448F060BF39}" destId="{48C01EFC-9360-4649-8D8C-9558289A5C53}" srcOrd="0" destOrd="0" presId="urn:microsoft.com/office/officeart/2005/8/layout/vList2"/>
    <dgm:cxn modelId="{B535934D-D9DB-2241-ADF8-33DB0C7F4A1E}" type="presOf" srcId="{E952A5C9-DE86-4E6C-9AB1-C65CCF9748B7}" destId="{401F775E-A254-8F4B-BD0F-D4D87CD7840F}" srcOrd="0" destOrd="0" presId="urn:microsoft.com/office/officeart/2005/8/layout/vList2"/>
    <dgm:cxn modelId="{D325AD4D-A2FC-AF45-B47D-B4158919E764}" type="presOf" srcId="{BDE04467-DCD1-4E3D-86FF-0CAA867678A9}" destId="{082268A7-EC65-7346-B6C7-907279A16F72}" srcOrd="0" destOrd="0" presId="urn:microsoft.com/office/officeart/2005/8/layout/vList2"/>
    <dgm:cxn modelId="{51CF8C68-CFD8-8448-A45A-0BB6C8BDE915}" type="presOf" srcId="{A06DE58F-9281-44F1-875F-C29B5FA846FF}" destId="{3CC69228-3409-5247-88ED-4D8E5BC8DBC7}" srcOrd="0" destOrd="0" presId="urn:microsoft.com/office/officeart/2005/8/layout/vList2"/>
    <dgm:cxn modelId="{7098B67C-F60F-4687-A02E-73303962283A}" srcId="{BDE04467-DCD1-4E3D-86FF-0CAA867678A9}" destId="{00571757-9D2F-4CBC-9D66-E5D9BA874F63}" srcOrd="0" destOrd="0" parTransId="{D4AB34ED-4A91-466B-B887-251F22676B3F}" sibTransId="{0664B90B-9D2B-4753-A553-E1E986415A7D}"/>
    <dgm:cxn modelId="{B2D86A7F-BA46-452A-86A6-3CC214CA70E2}" srcId="{A06DE58F-9281-44F1-875F-C29B5FA846FF}" destId="{BDE04467-DCD1-4E3D-86FF-0CAA867678A9}" srcOrd="0" destOrd="0" parTransId="{62974E60-2129-4188-9974-E7AFB5ED9814}" sibTransId="{D9170EAC-290B-4108-BD64-D1F13DF125F5}"/>
    <dgm:cxn modelId="{F11E6AA3-14A0-4F50-9A4E-7811025241A1}" srcId="{A06DE58F-9281-44F1-875F-C29B5FA846FF}" destId="{E952A5C9-DE86-4E6C-9AB1-C65CCF9748B7}" srcOrd="1" destOrd="0" parTransId="{DB0F371B-3FBB-4AA3-BF3A-907C06F6B012}" sibTransId="{A40D563D-11EB-4CCB-8E45-5AA960BF86D2}"/>
    <dgm:cxn modelId="{67A5D5AA-39B9-A243-9A07-15B8DD0E611D}" type="presOf" srcId="{00571757-9D2F-4CBC-9D66-E5D9BA874F63}" destId="{7730C3CF-6CAF-A546-92FA-DBCA3BAF98A1}" srcOrd="0" destOrd="0" presId="urn:microsoft.com/office/officeart/2005/8/layout/vList2"/>
    <dgm:cxn modelId="{3B5785B3-E088-F744-9B79-C443FBB29F1D}" type="presOf" srcId="{EB7CB3FD-D36C-4CC5-9961-EE9A89A28300}" destId="{70F9986B-D1A7-E440-B3FD-761A45CB6BD3}" srcOrd="0" destOrd="0" presId="urn:microsoft.com/office/officeart/2005/8/layout/vList2"/>
    <dgm:cxn modelId="{941E99F6-4C88-4FB8-A957-C615368D4C19}" srcId="{E952A5C9-DE86-4E6C-9AB1-C65CCF9748B7}" destId="{75486414-08FD-4441-8991-9448F060BF39}" srcOrd="0" destOrd="0" parTransId="{D2C52EC2-D603-4C86-8880-3CE9CB911D47}" sibTransId="{D5C09D44-EFDF-4F39-8238-D53401C7CF22}"/>
    <dgm:cxn modelId="{223EDC9A-119A-A544-8CFA-F70093C28E69}" type="presParOf" srcId="{3CC69228-3409-5247-88ED-4D8E5BC8DBC7}" destId="{082268A7-EC65-7346-B6C7-907279A16F72}" srcOrd="0" destOrd="0" presId="urn:microsoft.com/office/officeart/2005/8/layout/vList2"/>
    <dgm:cxn modelId="{C2E7D4FF-EAFB-E941-A22D-A7D689CA762C}" type="presParOf" srcId="{3CC69228-3409-5247-88ED-4D8E5BC8DBC7}" destId="{7730C3CF-6CAF-A546-92FA-DBCA3BAF98A1}" srcOrd="1" destOrd="0" presId="urn:microsoft.com/office/officeart/2005/8/layout/vList2"/>
    <dgm:cxn modelId="{96ECAAFA-9102-D641-BE3C-CA8DE4366FFA}" type="presParOf" srcId="{3CC69228-3409-5247-88ED-4D8E5BC8DBC7}" destId="{401F775E-A254-8F4B-BD0F-D4D87CD7840F}" srcOrd="2" destOrd="0" presId="urn:microsoft.com/office/officeart/2005/8/layout/vList2"/>
    <dgm:cxn modelId="{A4390DA2-FC47-B845-A21D-0C5FC9AFDFC9}" type="presParOf" srcId="{3CC69228-3409-5247-88ED-4D8E5BC8DBC7}" destId="{48C01EFC-9360-4649-8D8C-9558289A5C53}" srcOrd="3" destOrd="0" presId="urn:microsoft.com/office/officeart/2005/8/layout/vList2"/>
    <dgm:cxn modelId="{E920080C-25DC-7640-9EA8-F3E3A81C7A3C}" type="presParOf" srcId="{3CC69228-3409-5247-88ED-4D8E5BC8DBC7}" destId="{70F9986B-D1A7-E440-B3FD-761A45CB6B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A8911-94CA-5E4B-B502-2D4F02FE980F}">
      <dsp:nvSpPr>
        <dsp:cNvPr id="0" name=""/>
        <dsp:cNvSpPr/>
      </dsp:nvSpPr>
      <dsp:spPr>
        <a:xfrm>
          <a:off x="0" y="20696"/>
          <a:ext cx="4366325" cy="1274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X.509 digital certificates</a:t>
          </a:r>
        </a:p>
      </dsp:txBody>
      <dsp:txXfrm>
        <a:off x="62198" y="82894"/>
        <a:ext cx="4241929" cy="1149734"/>
      </dsp:txXfrm>
    </dsp:sp>
    <dsp:sp modelId="{178BCEC0-1D2B-704E-B1B8-AB2902354C85}">
      <dsp:nvSpPr>
        <dsp:cNvPr id="0" name=""/>
        <dsp:cNvSpPr/>
      </dsp:nvSpPr>
      <dsp:spPr>
        <a:xfrm>
          <a:off x="0" y="1294826"/>
          <a:ext cx="4366325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Structure of certificate is standardized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Format of actual certificate file can take many forms</a:t>
          </a:r>
        </a:p>
      </dsp:txBody>
      <dsp:txXfrm>
        <a:off x="0" y="1294826"/>
        <a:ext cx="4366325" cy="1912680"/>
      </dsp:txXfrm>
    </dsp:sp>
    <dsp:sp modelId="{9BAF2568-A3CF-1846-97C6-5038BC7D2151}">
      <dsp:nvSpPr>
        <dsp:cNvPr id="0" name=""/>
        <dsp:cNvSpPr/>
      </dsp:nvSpPr>
      <dsp:spPr>
        <a:xfrm>
          <a:off x="0" y="3207506"/>
          <a:ext cx="4366325" cy="127413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Many certificate file formats</a:t>
          </a:r>
        </a:p>
      </dsp:txBody>
      <dsp:txXfrm>
        <a:off x="62198" y="3269704"/>
        <a:ext cx="4241929" cy="1149734"/>
      </dsp:txXfrm>
    </dsp:sp>
    <dsp:sp modelId="{3050144A-4695-C64E-AB11-27AC4DB03D18}">
      <dsp:nvSpPr>
        <dsp:cNvPr id="0" name=""/>
        <dsp:cNvSpPr/>
      </dsp:nvSpPr>
      <dsp:spPr>
        <a:xfrm>
          <a:off x="0" y="4481636"/>
          <a:ext cx="4366325" cy="7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Possible to convert from one format to another</a:t>
          </a:r>
        </a:p>
      </dsp:txBody>
      <dsp:txXfrm>
        <a:off x="0" y="4481636"/>
        <a:ext cx="4366325" cy="785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D6A73-7DE4-48BC-8817-D56F02EC41E3}">
      <dsp:nvSpPr>
        <dsp:cNvPr id="0" name=""/>
        <dsp:cNvSpPr/>
      </dsp:nvSpPr>
      <dsp:spPr>
        <a:xfrm>
          <a:off x="0" y="4131"/>
          <a:ext cx="4366325" cy="8799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F4B51-2849-4F82-B2AD-7BD24432E110}">
      <dsp:nvSpPr>
        <dsp:cNvPr id="0" name=""/>
        <dsp:cNvSpPr/>
      </dsp:nvSpPr>
      <dsp:spPr>
        <a:xfrm>
          <a:off x="266181" y="202117"/>
          <a:ext cx="483966" cy="483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61432-767C-4F91-AFC0-5347D022B4BF}">
      <dsp:nvSpPr>
        <dsp:cNvPr id="0" name=""/>
        <dsp:cNvSpPr/>
      </dsp:nvSpPr>
      <dsp:spPr>
        <a:xfrm>
          <a:off x="1016329" y="4131"/>
          <a:ext cx="3349995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/>
            <a:t>P</a:t>
          </a:r>
          <a:r>
            <a:rPr lang="en-US" sz="1700" kern="1200"/>
            <a:t>ublic </a:t>
          </a:r>
          <a:r>
            <a:rPr lang="en-US" sz="1700" u="sng" kern="1200"/>
            <a:t>K</a:t>
          </a:r>
          <a:r>
            <a:rPr lang="en-US" sz="1700" kern="1200"/>
            <a:t>ey </a:t>
          </a:r>
          <a:r>
            <a:rPr lang="en-US" sz="1700" u="sng" kern="1200"/>
            <a:t>C</a:t>
          </a:r>
          <a:r>
            <a:rPr lang="en-US" sz="1700" kern="1200"/>
            <a:t>ryptography </a:t>
          </a:r>
          <a:r>
            <a:rPr lang="en-US" sz="1700" u="sng" kern="1200"/>
            <a:t>S</a:t>
          </a:r>
          <a:r>
            <a:rPr lang="en-US" sz="1700" kern="1200"/>
            <a:t>tandards #7</a:t>
          </a:r>
        </a:p>
      </dsp:txBody>
      <dsp:txXfrm>
        <a:off x="1016329" y="4131"/>
        <a:ext cx="3349995" cy="879939"/>
      </dsp:txXfrm>
    </dsp:sp>
    <dsp:sp modelId="{21D52577-6BCC-4239-B689-BAFCB46BBEC9}">
      <dsp:nvSpPr>
        <dsp:cNvPr id="0" name=""/>
        <dsp:cNvSpPr/>
      </dsp:nvSpPr>
      <dsp:spPr>
        <a:xfrm>
          <a:off x="0" y="1104055"/>
          <a:ext cx="4366325" cy="8799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3C06A-0943-4D13-BDD0-D5937AD04C60}">
      <dsp:nvSpPr>
        <dsp:cNvPr id="0" name=""/>
        <dsp:cNvSpPr/>
      </dsp:nvSpPr>
      <dsp:spPr>
        <a:xfrm>
          <a:off x="266181" y="1302041"/>
          <a:ext cx="483966" cy="483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FFF11-34CF-400E-B9E4-45B39D6D5C60}">
      <dsp:nvSpPr>
        <dsp:cNvPr id="0" name=""/>
        <dsp:cNvSpPr/>
      </dsp:nvSpPr>
      <dsp:spPr>
        <a:xfrm>
          <a:off x="1016329" y="1104055"/>
          <a:ext cx="1964846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Cryptographic Message Syntax Standard</a:t>
          </a:r>
        </a:p>
      </dsp:txBody>
      <dsp:txXfrm>
        <a:off x="1016329" y="1104055"/>
        <a:ext cx="1964846" cy="879939"/>
      </dsp:txXfrm>
    </dsp:sp>
    <dsp:sp modelId="{AD75DE6A-B5E4-4AE0-B4A3-3517FAA4B9A5}">
      <dsp:nvSpPr>
        <dsp:cNvPr id="0" name=""/>
        <dsp:cNvSpPr/>
      </dsp:nvSpPr>
      <dsp:spPr>
        <a:xfrm>
          <a:off x="2981176" y="1104055"/>
          <a:ext cx="1385148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Associated with the .p7b file</a:t>
          </a:r>
        </a:p>
      </dsp:txBody>
      <dsp:txXfrm>
        <a:off x="2981176" y="1104055"/>
        <a:ext cx="1385148" cy="879939"/>
      </dsp:txXfrm>
    </dsp:sp>
    <dsp:sp modelId="{FB9BE3D8-430B-4F40-91BA-3BC916AD5348}">
      <dsp:nvSpPr>
        <dsp:cNvPr id="0" name=""/>
        <dsp:cNvSpPr/>
      </dsp:nvSpPr>
      <dsp:spPr>
        <a:xfrm>
          <a:off x="0" y="2203979"/>
          <a:ext cx="4366325" cy="8799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6B69A-B70F-4F71-B5E7-AB1F48B5B8EC}">
      <dsp:nvSpPr>
        <dsp:cNvPr id="0" name=""/>
        <dsp:cNvSpPr/>
      </dsp:nvSpPr>
      <dsp:spPr>
        <a:xfrm>
          <a:off x="266181" y="2401965"/>
          <a:ext cx="483966" cy="483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688BD-13F1-410F-84AB-9A9E231F4ACB}">
      <dsp:nvSpPr>
        <dsp:cNvPr id="0" name=""/>
        <dsp:cNvSpPr/>
      </dsp:nvSpPr>
      <dsp:spPr>
        <a:xfrm>
          <a:off x="1016329" y="2203979"/>
          <a:ext cx="1964846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ASCII format</a:t>
          </a:r>
        </a:p>
      </dsp:txBody>
      <dsp:txXfrm>
        <a:off x="1016329" y="2203979"/>
        <a:ext cx="1964846" cy="879939"/>
      </dsp:txXfrm>
    </dsp:sp>
    <dsp:sp modelId="{F8B9767B-1464-4D29-B43D-20BC8B6A7955}">
      <dsp:nvSpPr>
        <dsp:cNvPr id="0" name=""/>
        <dsp:cNvSpPr/>
      </dsp:nvSpPr>
      <dsp:spPr>
        <a:xfrm>
          <a:off x="2981176" y="2203979"/>
          <a:ext cx="1385148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Human-readable</a:t>
          </a:r>
        </a:p>
      </dsp:txBody>
      <dsp:txXfrm>
        <a:off x="2981176" y="2203979"/>
        <a:ext cx="1385148" cy="879939"/>
      </dsp:txXfrm>
    </dsp:sp>
    <dsp:sp modelId="{17A5D9C3-6E61-42A4-821A-66E9D370733D}">
      <dsp:nvSpPr>
        <dsp:cNvPr id="0" name=""/>
        <dsp:cNvSpPr/>
      </dsp:nvSpPr>
      <dsp:spPr>
        <a:xfrm>
          <a:off x="0" y="3303903"/>
          <a:ext cx="4366325" cy="8799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76D59-259C-4A8E-9F6C-A0CFF1E900AC}">
      <dsp:nvSpPr>
        <dsp:cNvPr id="0" name=""/>
        <dsp:cNvSpPr/>
      </dsp:nvSpPr>
      <dsp:spPr>
        <a:xfrm>
          <a:off x="266181" y="3501889"/>
          <a:ext cx="483966" cy="4839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EEC5C-0DD9-49EE-8C66-76DEDC0FC592}">
      <dsp:nvSpPr>
        <dsp:cNvPr id="0" name=""/>
        <dsp:cNvSpPr/>
      </dsp:nvSpPr>
      <dsp:spPr>
        <a:xfrm>
          <a:off x="1016329" y="3303903"/>
          <a:ext cx="1964846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Contains certificates and chain certificates</a:t>
          </a:r>
        </a:p>
      </dsp:txBody>
      <dsp:txXfrm>
        <a:off x="1016329" y="3303903"/>
        <a:ext cx="1964846" cy="879939"/>
      </dsp:txXfrm>
    </dsp:sp>
    <dsp:sp modelId="{02C29AD1-32E3-4DEF-8ECC-9E55C4698AEB}">
      <dsp:nvSpPr>
        <dsp:cNvPr id="0" name=""/>
        <dsp:cNvSpPr/>
      </dsp:nvSpPr>
      <dsp:spPr>
        <a:xfrm>
          <a:off x="2981176" y="3303903"/>
          <a:ext cx="1385148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Private keys not included in .p7b file</a:t>
          </a:r>
        </a:p>
      </dsp:txBody>
      <dsp:txXfrm>
        <a:off x="2981176" y="3303903"/>
        <a:ext cx="1385148" cy="879939"/>
      </dsp:txXfrm>
    </dsp:sp>
    <dsp:sp modelId="{AD06D517-A0A7-4855-9727-13AC4047E04E}">
      <dsp:nvSpPr>
        <dsp:cNvPr id="0" name=""/>
        <dsp:cNvSpPr/>
      </dsp:nvSpPr>
      <dsp:spPr>
        <a:xfrm>
          <a:off x="0" y="4403827"/>
          <a:ext cx="4366325" cy="87993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52270-77A9-4B52-9868-2D0C135F9873}">
      <dsp:nvSpPr>
        <dsp:cNvPr id="0" name=""/>
        <dsp:cNvSpPr/>
      </dsp:nvSpPr>
      <dsp:spPr>
        <a:xfrm>
          <a:off x="266181" y="4601813"/>
          <a:ext cx="483966" cy="48396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34F70-DE36-471E-9A3D-0342514AD8E6}">
      <dsp:nvSpPr>
        <dsp:cNvPr id="0" name=""/>
        <dsp:cNvSpPr/>
      </dsp:nvSpPr>
      <dsp:spPr>
        <a:xfrm>
          <a:off x="1016329" y="4403827"/>
          <a:ext cx="3349995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Supported on most platforms</a:t>
          </a:r>
        </a:p>
      </dsp:txBody>
      <dsp:txXfrm>
        <a:off x="1016329" y="4403827"/>
        <a:ext cx="3349995" cy="879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268A7-EC65-7346-B6C7-907279A16F72}">
      <dsp:nvSpPr>
        <dsp:cNvPr id="0" name=""/>
        <dsp:cNvSpPr/>
      </dsp:nvSpPr>
      <dsp:spPr>
        <a:xfrm>
          <a:off x="0" y="207874"/>
          <a:ext cx="4366325" cy="1158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Primarily a Windows X.509 file extension</a:t>
          </a:r>
        </a:p>
      </dsp:txBody>
      <dsp:txXfrm>
        <a:off x="56543" y="264417"/>
        <a:ext cx="4253239" cy="1045213"/>
      </dsp:txXfrm>
    </dsp:sp>
    <dsp:sp modelId="{7730C3CF-6CAF-A546-92FA-DBCA3BAF98A1}">
      <dsp:nvSpPr>
        <dsp:cNvPr id="0" name=""/>
        <dsp:cNvSpPr/>
      </dsp:nvSpPr>
      <dsp:spPr>
        <a:xfrm>
          <a:off x="0" y="1366174"/>
          <a:ext cx="4366325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Encoded as binary DER format or ASCII PEM format</a:t>
          </a:r>
        </a:p>
      </dsp:txBody>
      <dsp:txXfrm>
        <a:off x="0" y="1366174"/>
        <a:ext cx="4366325" cy="698625"/>
      </dsp:txXfrm>
    </dsp:sp>
    <dsp:sp modelId="{401F775E-A254-8F4B-BD0F-D4D87CD7840F}">
      <dsp:nvSpPr>
        <dsp:cNvPr id="0" name=""/>
        <dsp:cNvSpPr/>
      </dsp:nvSpPr>
      <dsp:spPr>
        <a:xfrm>
          <a:off x="0" y="2064799"/>
          <a:ext cx="4366325" cy="1158299"/>
        </a:xfrm>
        <a:prstGeom prst="round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Contains a public key</a:t>
          </a:r>
        </a:p>
      </dsp:txBody>
      <dsp:txXfrm>
        <a:off x="56543" y="2121342"/>
        <a:ext cx="4253239" cy="1045213"/>
      </dsp:txXfrm>
    </dsp:sp>
    <dsp:sp modelId="{48C01EFC-9360-4649-8D8C-9558289A5C53}">
      <dsp:nvSpPr>
        <dsp:cNvPr id="0" name=""/>
        <dsp:cNvSpPr/>
      </dsp:nvSpPr>
      <dsp:spPr>
        <a:xfrm>
          <a:off x="0" y="3223099"/>
          <a:ext cx="4366325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Private keys transferred in .pfx file format</a:t>
          </a:r>
        </a:p>
      </dsp:txBody>
      <dsp:txXfrm>
        <a:off x="0" y="3223099"/>
        <a:ext cx="4366325" cy="698625"/>
      </dsp:txXfrm>
    </dsp:sp>
    <dsp:sp modelId="{70F9986B-D1A7-E440-B3FD-761A45CB6BD3}">
      <dsp:nvSpPr>
        <dsp:cNvPr id="0" name=""/>
        <dsp:cNvSpPr/>
      </dsp:nvSpPr>
      <dsp:spPr>
        <a:xfrm>
          <a:off x="0" y="3921724"/>
          <a:ext cx="4366325" cy="1158299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Common for Windows</a:t>
          </a:r>
        </a:p>
      </dsp:txBody>
      <dsp:txXfrm>
        <a:off x="56543" y="3978267"/>
        <a:ext cx="4253239" cy="104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ECF47E7-5C0D-40FE-B217-1C5037EC670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AB81AFE-A6E6-4F24-B371-EB88E4E7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13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47E7-5C0D-40FE-B217-1C5037EC670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1AFE-A6E6-4F24-B371-EB88E4E7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ECF47E7-5C0D-40FE-B217-1C5037EC670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AB81AFE-A6E6-4F24-B371-EB88E4E7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7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9367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47E7-5C0D-40FE-B217-1C5037EC670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1AFE-A6E6-4F24-B371-EB88E4E7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4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ECF47E7-5C0D-40FE-B217-1C5037EC670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AB81AFE-A6E6-4F24-B371-EB88E4E7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7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ECF47E7-5C0D-40FE-B217-1C5037EC670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AB81AFE-A6E6-4F24-B371-EB88E4E7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ECF47E7-5C0D-40FE-B217-1C5037EC6708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AB81AFE-A6E6-4F24-B371-EB88E4E7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47E7-5C0D-40FE-B217-1C5037EC670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1AFE-A6E6-4F24-B371-EB88E4E7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ECF47E7-5C0D-40FE-B217-1C5037EC6708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AB81AFE-A6E6-4F24-B371-EB88E4E7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47E7-5C0D-40FE-B217-1C5037EC670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1AFE-A6E6-4F24-B371-EB88E4E7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2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ECF47E7-5C0D-40FE-B217-1C5037EC670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4AB81AFE-A6E6-4F24-B371-EB88E4E7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2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7403279-AF76-4C17-9130-45C9AE6BAE84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Certificate Formats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Certificate File Formats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99F2FD-FCE4-46AD-B287-D76B05DA5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641226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>
                <a:solidFill>
                  <a:schemeClr val="bg1"/>
                </a:solidFill>
              </a:rPr>
              <a:t>Certificate contents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867" y="97332"/>
            <a:ext cx="3770393" cy="474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712" y="96498"/>
            <a:ext cx="3771055" cy="474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2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Privacy-Enhanced Mail format (</a:t>
            </a:r>
            <a:r>
              <a:rPr lang="en-US" sz="2800">
                <a:latin typeface="Courier" panose="02060409020205020404" pitchFamily="49" charset="0"/>
              </a:rPr>
              <a:t>.pem</a:t>
            </a:r>
            <a:r>
              <a:rPr lang="en-US" sz="280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pPr marL="225425" lvl="1" indent="-225425">
              <a:spcBef>
                <a:spcPts val="1000"/>
              </a:spcBef>
              <a:buClrTx/>
            </a:pPr>
            <a:r>
              <a:rPr lang="en-US" sz="1800" dirty="0"/>
              <a:t>Supported on most platforms</a:t>
            </a:r>
          </a:p>
          <a:p>
            <a:pPr lvl="1"/>
            <a:r>
              <a:rPr lang="en-US" sz="1800" dirty="0"/>
              <a:t>Generally the format provided by CAs</a:t>
            </a:r>
          </a:p>
          <a:p>
            <a:r>
              <a:rPr lang="en-US" sz="1800" dirty="0"/>
              <a:t>ASCII format</a:t>
            </a:r>
          </a:p>
          <a:p>
            <a:pPr lvl="1"/>
            <a:r>
              <a:rPr lang="en-US" sz="1800" dirty="0"/>
              <a:t>Letters and numbers</a:t>
            </a:r>
          </a:p>
          <a:p>
            <a:pPr lvl="1"/>
            <a:r>
              <a:rPr lang="en-US" sz="1800" dirty="0"/>
              <a:t>Easy to email</a:t>
            </a:r>
          </a:p>
          <a:p>
            <a:pPr lvl="1"/>
            <a:r>
              <a:rPr lang="en-US" sz="1800" dirty="0"/>
              <a:t>Human-readable</a:t>
            </a:r>
          </a:p>
        </p:txBody>
      </p:sp>
    </p:spTree>
    <p:extLst>
      <p:ext uri="{BB962C8B-B14F-4D97-AF65-F5344CB8AC3E}">
        <p14:creationId xmlns:p14="http://schemas.microsoft.com/office/powerpoint/2010/main" val="1530971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PKCS #12 (</a:t>
            </a:r>
            <a:r>
              <a:rPr lang="en-US">
                <a:latin typeface="Courier" panose="02060409020205020404" pitchFamily="49" charset="0"/>
              </a:rPr>
              <a:t>.p12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803186"/>
            <a:ext cx="4711405" cy="5248622"/>
          </a:xfrm>
        </p:spPr>
        <p:txBody>
          <a:bodyPr>
            <a:normAutofit/>
          </a:bodyPr>
          <a:lstStyle/>
          <a:p>
            <a:r>
              <a:rPr lang="en-US" u="sng" dirty="0"/>
              <a:t>P</a:t>
            </a:r>
            <a:r>
              <a:rPr lang="en-US" dirty="0"/>
              <a:t>ublic </a:t>
            </a:r>
            <a:r>
              <a:rPr lang="en-US" u="sng" dirty="0"/>
              <a:t>K</a:t>
            </a:r>
            <a:r>
              <a:rPr lang="en-US" dirty="0"/>
              <a:t>ey </a:t>
            </a:r>
            <a:r>
              <a:rPr lang="en-US" u="sng" dirty="0"/>
              <a:t>C</a:t>
            </a:r>
            <a:r>
              <a:rPr lang="en-US" dirty="0"/>
              <a:t>ryptography </a:t>
            </a:r>
            <a:r>
              <a:rPr lang="en-US" u="sng" dirty="0"/>
              <a:t>S</a:t>
            </a:r>
            <a:r>
              <a:rPr lang="en-US" dirty="0"/>
              <a:t>tandards #12</a:t>
            </a:r>
          </a:p>
          <a:p>
            <a:r>
              <a:rPr lang="en-US" dirty="0"/>
              <a:t>Personal Information Exchange Syntax Standard</a:t>
            </a:r>
          </a:p>
          <a:p>
            <a:pPr lvl="1"/>
            <a:r>
              <a:rPr lang="en-US" dirty="0"/>
              <a:t>Developed by RSA Security</a:t>
            </a:r>
          </a:p>
          <a:p>
            <a:pPr lvl="1"/>
            <a:r>
              <a:rPr lang="en-US" dirty="0"/>
              <a:t>Now RFC Standard</a:t>
            </a:r>
          </a:p>
          <a:p>
            <a:r>
              <a:rPr lang="en-US" dirty="0"/>
              <a:t>Container format for many certificates</a:t>
            </a:r>
          </a:p>
          <a:p>
            <a:pPr lvl="1"/>
            <a:r>
              <a:rPr lang="en-US" dirty="0"/>
              <a:t>Store many X.509 certificates in a single </a:t>
            </a:r>
            <a:r>
              <a:rPr lang="en-US" dirty="0">
                <a:latin typeface="Courier" panose="02060409020205020404" pitchFamily="49" charset="0"/>
              </a:rPr>
              <a:t>.p12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Often used to transfer key pairs</a:t>
            </a:r>
          </a:p>
          <a:p>
            <a:pPr lvl="1"/>
            <a:r>
              <a:rPr lang="en-US" dirty="0"/>
              <a:t>Password protection</a:t>
            </a:r>
          </a:p>
          <a:p>
            <a:r>
              <a:rPr lang="en-US" dirty="0"/>
              <a:t>Extended from Microsoft’s </a:t>
            </a:r>
            <a:r>
              <a:rPr lang="en-US" dirty="0">
                <a:latin typeface="Courier" panose="02060409020205020404" pitchFamily="49" charset="0"/>
              </a:rPr>
              <a:t>.</a:t>
            </a:r>
            <a:r>
              <a:rPr lang="en-US" dirty="0" err="1">
                <a:latin typeface="Courier" panose="02060409020205020404" pitchFamily="49" charset="0"/>
              </a:rPr>
              <a:t>pfx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Very similar</a:t>
            </a:r>
          </a:p>
        </p:txBody>
      </p:sp>
    </p:spTree>
    <p:extLst>
      <p:ext uri="{BB962C8B-B14F-4D97-AF65-F5344CB8AC3E}">
        <p14:creationId xmlns:p14="http://schemas.microsoft.com/office/powerpoint/2010/main" val="2025485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PKCS #7 (</a:t>
            </a:r>
            <a:r>
              <a:rPr lang="en-US">
                <a:latin typeface="Courier" panose="02060409020205020404" pitchFamily="49" charset="0"/>
              </a:rPr>
              <a:t>.p7b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A145A6-3817-49A3-BD39-677BFEE18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572683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08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Certificate </a:t>
            </a:r>
            <a:r>
              <a:rPr lang="en-US"/>
              <a:t>format (</a:t>
            </a:r>
            <a:r>
              <a:rPr lang="en-US">
                <a:latin typeface="Courier" panose="02060409020205020404" pitchFamily="49" charset="0"/>
              </a:rPr>
              <a:t>.</a:t>
            </a:r>
            <a:r>
              <a:rPr lang="en-US" err="1">
                <a:latin typeface="Courier" panose="02060409020205020404" pitchFamily="49" charset="0"/>
              </a:rPr>
              <a:t>cer</a:t>
            </a:r>
            <a:r>
              <a:rPr lang="en-US"/>
              <a:t>)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A1E1331-E6B8-45F7-979E-80ED189B5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135385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65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1924</TotalTime>
  <Words>199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Rockwell</vt:lpstr>
      <vt:lpstr>Wingdings</vt:lpstr>
      <vt:lpstr>Atlas</vt:lpstr>
      <vt:lpstr>PowerPoint Presentation</vt:lpstr>
      <vt:lpstr>Certificate File Formats</vt:lpstr>
      <vt:lpstr>Certificate contents</vt:lpstr>
      <vt:lpstr>Privacy-Enhanced Mail format (.pem)</vt:lpstr>
      <vt:lpstr>PKCS #12 (.p12)</vt:lpstr>
      <vt:lpstr>PKCS #7 (.p7b)</vt:lpstr>
      <vt:lpstr>Certificate format (.cer)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62</cp:revision>
  <dcterms:created xsi:type="dcterms:W3CDTF">2019-04-17T19:12:48Z</dcterms:created>
  <dcterms:modified xsi:type="dcterms:W3CDTF">2021-03-04T17:31:05Z</dcterms:modified>
  <cp:category>pptx, curriculum, cyber</cp:category>
</cp:coreProperties>
</file>