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0AA08-7D18-46CB-8EB5-4526728AA6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A68-0F93-4C98-B472-8F987C4C1BB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711687B-904D-40AD-ADD2-B63C8FD951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2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2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A68-0F93-4C98-B472-8F987C4C1BB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687B-904D-40AD-ADD2-B63C8FD951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A68-0F93-4C98-B472-8F987C4C1BB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687B-904D-40AD-ADD2-B63C8FD9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3A68-0F93-4C98-B472-8F987C4C1BB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687B-904D-40AD-ADD2-B63C8FD95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3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2153A68-0F93-4C98-B472-8F987C4C1BB9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687B-904D-40AD-ADD2-B63C8FD951D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C305-031E-45CD-9469-2CC306B74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BCDF8-F79E-4BF9-99E5-546875166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68224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99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Malicious software</a:t>
            </a:r>
          </a:p>
          <a:p>
            <a:r>
              <a:rPr lang="en-US" dirty="0"/>
              <a:t>Viruses and worms</a:t>
            </a:r>
          </a:p>
          <a:p>
            <a:pPr lvl="1"/>
            <a:r>
              <a:rPr lang="en-US" dirty="0"/>
              <a:t>Encrypt data (ransomware)</a:t>
            </a:r>
          </a:p>
          <a:p>
            <a:pPr lvl="1"/>
            <a:r>
              <a:rPr lang="en-US" dirty="0"/>
              <a:t>Slow system</a:t>
            </a:r>
          </a:p>
          <a:p>
            <a:pPr lvl="1"/>
            <a:r>
              <a:rPr lang="en-US" dirty="0"/>
              <a:t>Steal resources</a:t>
            </a:r>
          </a:p>
          <a:p>
            <a:r>
              <a:rPr lang="en-US" dirty="0"/>
              <a:t>Glean information for profit or further hacking</a:t>
            </a:r>
          </a:p>
          <a:p>
            <a:pPr lvl="1"/>
            <a:r>
              <a:rPr lang="en-US" dirty="0"/>
              <a:t>Keystrokes</a:t>
            </a:r>
          </a:p>
          <a:p>
            <a:pPr lvl="1"/>
            <a:r>
              <a:rPr lang="en-US" dirty="0"/>
              <a:t>Web habits</a:t>
            </a:r>
          </a:p>
          <a:p>
            <a:r>
              <a:rPr lang="en-US" dirty="0"/>
              <a:t>Annoy with pop-up advertisements</a:t>
            </a:r>
          </a:p>
          <a:p>
            <a:r>
              <a:rPr lang="en-US" dirty="0"/>
              <a:t>Await instructions as part of botnet (spam, DDoS)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42" y="232813"/>
            <a:ext cx="4088367" cy="272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Viruses</a:t>
            </a:r>
          </a:p>
          <a:p>
            <a:r>
              <a:rPr lang="en-US" dirty="0"/>
              <a:t>Crypto-malware</a:t>
            </a:r>
          </a:p>
          <a:p>
            <a:r>
              <a:rPr lang="en-US" dirty="0"/>
              <a:t>Ransomware</a:t>
            </a:r>
          </a:p>
          <a:p>
            <a:r>
              <a:rPr lang="en-US" dirty="0"/>
              <a:t>Worms</a:t>
            </a:r>
          </a:p>
          <a:p>
            <a:r>
              <a:rPr lang="en-US" dirty="0"/>
              <a:t>Trojan Horse</a:t>
            </a:r>
          </a:p>
          <a:p>
            <a:r>
              <a:rPr lang="en-US" dirty="0"/>
              <a:t>Rootkit</a:t>
            </a:r>
          </a:p>
          <a:p>
            <a:r>
              <a:rPr lang="en-US" dirty="0" err="1"/>
              <a:t>Keylogger</a:t>
            </a:r>
            <a:endParaRPr lang="en-US" dirty="0"/>
          </a:p>
          <a:p>
            <a:r>
              <a:rPr lang="en-US" dirty="0"/>
              <a:t>Adware/Spyware</a:t>
            </a:r>
          </a:p>
          <a:p>
            <a:r>
              <a:rPr lang="en-US" dirty="0"/>
              <a:t>Cryptocurrency miners</a:t>
            </a:r>
          </a:p>
          <a:p>
            <a:r>
              <a:rPr lang="en-US" dirty="0"/>
              <a:t>Botnet</a:t>
            </a:r>
          </a:p>
        </p:txBody>
      </p:sp>
      <p:pic>
        <p:nvPicPr>
          <p:cNvPr id="6" name="Picture 4" descr="Image result for computer vulnerabiliti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99"/>
          <a:stretch/>
        </p:blipFill>
        <p:spPr bwMode="auto">
          <a:xfrm>
            <a:off x="3850200" y="1332679"/>
            <a:ext cx="5133577" cy="336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742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Typically work in tandem</a:t>
            </a:r>
          </a:p>
          <a:p>
            <a:pPr lvl="1"/>
            <a:r>
              <a:rPr lang="en-US" u="sng" dirty="0"/>
              <a:t>Worm</a:t>
            </a:r>
            <a:r>
              <a:rPr lang="en-US" dirty="0"/>
              <a:t> exploits vulnerability</a:t>
            </a:r>
          </a:p>
          <a:p>
            <a:pPr lvl="1"/>
            <a:r>
              <a:rPr lang="en-US" dirty="0"/>
              <a:t>Installs </a:t>
            </a:r>
            <a:r>
              <a:rPr lang="en-US" u="sng" dirty="0"/>
              <a:t>backdoor</a:t>
            </a:r>
          </a:p>
          <a:p>
            <a:pPr lvl="1"/>
            <a:r>
              <a:rPr lang="en-US" u="sng" dirty="0"/>
              <a:t>Bot</a:t>
            </a:r>
            <a:r>
              <a:rPr lang="en-US" dirty="0"/>
              <a:t> may be install later</a:t>
            </a:r>
          </a:p>
          <a:p>
            <a:r>
              <a:rPr lang="en-US" dirty="0"/>
              <a:t>A program must run</a:t>
            </a:r>
          </a:p>
          <a:p>
            <a:pPr lvl="1"/>
            <a:r>
              <a:rPr lang="en-US" dirty="0"/>
              <a:t>Link from an email</a:t>
            </a:r>
          </a:p>
          <a:p>
            <a:pPr lvl="1"/>
            <a:r>
              <a:rPr lang="en-US" dirty="0"/>
              <a:t>Pop-up on web</a:t>
            </a:r>
          </a:p>
          <a:p>
            <a:pPr lvl="1"/>
            <a:r>
              <a:rPr lang="en-US" dirty="0"/>
              <a:t>Errant download</a:t>
            </a:r>
          </a:p>
          <a:p>
            <a:pPr lvl="1"/>
            <a:r>
              <a:rPr lang="en-US" dirty="0"/>
              <a:t>Worm</a:t>
            </a:r>
          </a:p>
          <a:p>
            <a:r>
              <a:rPr lang="en-US" dirty="0"/>
              <a:t>Computers are vulnerable</a:t>
            </a:r>
          </a:p>
          <a:p>
            <a:pPr lvl="1"/>
            <a:r>
              <a:rPr lang="en-US" dirty="0"/>
              <a:t>OS – Patches, Stay up to date</a:t>
            </a:r>
          </a:p>
          <a:p>
            <a:pPr lvl="1"/>
            <a:r>
              <a:rPr lang="en-US" dirty="0"/>
              <a:t>Vulnerability in programs</a:t>
            </a:r>
          </a:p>
        </p:txBody>
      </p:sp>
      <p:pic>
        <p:nvPicPr>
          <p:cNvPr id="3078" name="Picture 6" descr="Image result for computer vulnerabiliti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4"/>
          <a:stretch/>
        </p:blipFill>
        <p:spPr bwMode="auto">
          <a:xfrm>
            <a:off x="4726379" y="2101292"/>
            <a:ext cx="4319049" cy="26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514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1949</TotalTime>
  <Words>103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Cybersecurity</vt:lpstr>
      <vt:lpstr>Malware</vt:lpstr>
      <vt:lpstr>Malware Types</vt:lpstr>
      <vt:lpstr>Malware infection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59</cp:revision>
  <dcterms:created xsi:type="dcterms:W3CDTF">2019-04-17T19:12:48Z</dcterms:created>
  <dcterms:modified xsi:type="dcterms:W3CDTF">2021-01-22T19:05:00Z</dcterms:modified>
  <cp:category>pptx, curriculum, cyber</cp:category>
</cp:coreProperties>
</file>