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1"/>
  </p:notesMasterIdLst>
  <p:sldIdLst>
    <p:sldId id="269" r:id="rId2"/>
    <p:sldId id="257" r:id="rId3"/>
    <p:sldId id="258" r:id="rId4"/>
    <p:sldId id="259" r:id="rId5"/>
    <p:sldId id="265" r:id="rId6"/>
    <p:sldId id="260" r:id="rId7"/>
    <p:sldId id="266" r:id="rId8"/>
    <p:sldId id="267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88014" autoAdjust="0"/>
  </p:normalViewPr>
  <p:slideViewPr>
    <p:cSldViewPr snapToGrid="0">
      <p:cViewPr varScale="1">
        <p:scale>
          <a:sx n="61" d="100"/>
          <a:sy n="61" d="100"/>
        </p:scale>
        <p:origin x="8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2021-01-22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5850-2354-4AFC-AC9D-D6DA5B10287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206A94E3-ED5F-4364-836F-1524ABD21C4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41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5850-2354-4AFC-AC9D-D6DA5B10287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94E3-ED5F-4364-836F-1524ABD21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6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5850-2354-4AFC-AC9D-D6DA5B10287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94E3-ED5F-4364-836F-1524ABD21C4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96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5850-2354-4AFC-AC9D-D6DA5B10287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94E3-ED5F-4364-836F-1524ABD21C4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89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5850-2354-4AFC-AC9D-D6DA5B10287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94E3-ED5F-4364-836F-1524ABD21C4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80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5850-2354-4AFC-AC9D-D6DA5B10287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94E3-ED5F-4364-836F-1524ABD21C4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23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5850-2354-4AFC-AC9D-D6DA5B10287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94E3-ED5F-4364-836F-1524ABD21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6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5850-2354-4AFC-AC9D-D6DA5B10287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94E3-ED5F-4364-836F-1524ABD21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3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5850-2354-4AFC-AC9D-D6DA5B10287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94E3-ED5F-4364-836F-1524ABD21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8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5850-2354-4AFC-AC9D-D6DA5B10287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94E3-ED5F-4364-836F-1524ABD21C4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56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CB215850-2354-4AFC-AC9D-D6DA5B10287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A94E3-ED5F-4364-836F-1524ABD21C4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72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15850-2354-4AFC-AC9D-D6DA5B10287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06A94E3-ED5F-4364-836F-1524ABD21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1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6E82-E6D4-4F9F-BD72-CA631CD0C9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A4ACF-7894-4A65-9327-9DF9BD6EE2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Viruses and Worms</a:t>
            </a:r>
          </a:p>
        </p:txBody>
      </p:sp>
    </p:spTree>
    <p:extLst>
      <p:ext uri="{BB962C8B-B14F-4D97-AF65-F5344CB8AC3E}">
        <p14:creationId xmlns:p14="http://schemas.microsoft.com/office/powerpoint/2010/main" val="182310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69519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Self-replicating malware</a:t>
            </a:r>
          </a:p>
          <a:p>
            <a:pPr lvl="1"/>
            <a:r>
              <a:rPr lang="en-US" dirty="0"/>
              <a:t>Does not need you to do anything</a:t>
            </a:r>
          </a:p>
          <a:p>
            <a:pPr lvl="1"/>
            <a:r>
              <a:rPr lang="en-US" dirty="0"/>
              <a:t>Does ride atop other program</a:t>
            </a:r>
          </a:p>
          <a:p>
            <a:r>
              <a:rPr lang="en-US" dirty="0"/>
              <a:t>Replicated through OS or network</a:t>
            </a:r>
          </a:p>
          <a:p>
            <a:pPr lvl="1"/>
            <a:r>
              <a:rPr lang="en-US" dirty="0"/>
              <a:t>Executing a program can spread a virus</a:t>
            </a:r>
          </a:p>
          <a:p>
            <a:r>
              <a:rPr lang="en-US" dirty="0"/>
              <a:t>May or may not cause problems</a:t>
            </a:r>
          </a:p>
          <a:p>
            <a:pPr lvl="1"/>
            <a:r>
              <a:rPr lang="en-US" dirty="0"/>
              <a:t>Some viruses destroy</a:t>
            </a:r>
          </a:p>
          <a:p>
            <a:pPr lvl="1"/>
            <a:r>
              <a:rPr lang="en-US" dirty="0"/>
              <a:t>Some viruses actually fix problems</a:t>
            </a:r>
          </a:p>
          <a:p>
            <a:pPr lvl="1"/>
            <a:r>
              <a:rPr lang="en-US" dirty="0"/>
              <a:t>Neither want or need your consent</a:t>
            </a:r>
          </a:p>
          <a:p>
            <a:r>
              <a:rPr lang="en-US" dirty="0"/>
              <a:t>Antivirus is common solution</a:t>
            </a:r>
          </a:p>
          <a:p>
            <a:pPr lvl="1"/>
            <a:r>
              <a:rPr lang="en-US" dirty="0"/>
              <a:t>New “strains” every week</a:t>
            </a:r>
          </a:p>
          <a:p>
            <a:pPr lvl="1"/>
            <a:r>
              <a:rPr lang="en-US" dirty="0"/>
              <a:t>Stay up to date!</a:t>
            </a:r>
          </a:p>
        </p:txBody>
      </p:sp>
      <p:pic>
        <p:nvPicPr>
          <p:cNvPr id="1026" name="Picture 2" descr="Image result for bacterioph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93" r="27262"/>
          <a:stretch/>
        </p:blipFill>
        <p:spPr bwMode="auto">
          <a:xfrm>
            <a:off x="6433925" y="105672"/>
            <a:ext cx="2629051" cy="474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Viruses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Program viruses</a:t>
            </a:r>
          </a:p>
          <a:p>
            <a:pPr lvl="1"/>
            <a:r>
              <a:rPr lang="en-US" dirty="0"/>
              <a:t>Bundled with application</a:t>
            </a:r>
          </a:p>
          <a:p>
            <a:pPr lvl="1"/>
            <a:r>
              <a:rPr lang="en-US" dirty="0"/>
              <a:t>Common in pirated software</a:t>
            </a:r>
          </a:p>
          <a:p>
            <a:r>
              <a:rPr lang="en-US" dirty="0"/>
              <a:t>Boot sector virus</a:t>
            </a:r>
          </a:p>
          <a:p>
            <a:pPr lvl="1"/>
            <a:r>
              <a:rPr lang="en-US" dirty="0"/>
              <a:t>Operates outside the operating system</a:t>
            </a:r>
          </a:p>
          <a:p>
            <a:r>
              <a:rPr lang="en-US" dirty="0"/>
              <a:t>Script</a:t>
            </a:r>
          </a:p>
          <a:p>
            <a:pPr lvl="1"/>
            <a:r>
              <a:rPr lang="en-US" dirty="0"/>
              <a:t>Operates in OS and browser</a:t>
            </a:r>
          </a:p>
          <a:p>
            <a:r>
              <a:rPr lang="en-US" dirty="0"/>
              <a:t>Application macros</a:t>
            </a:r>
          </a:p>
          <a:p>
            <a:pPr lvl="1"/>
            <a:r>
              <a:rPr lang="en-US" dirty="0"/>
              <a:t>Microsoft Office popular target</a:t>
            </a:r>
          </a:p>
        </p:txBody>
      </p:sp>
      <p:pic>
        <p:nvPicPr>
          <p:cNvPr id="3074" name="Picture 2" descr="Image result for types of virus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7" r="37440"/>
          <a:stretch/>
        </p:blipFill>
        <p:spPr bwMode="auto">
          <a:xfrm>
            <a:off x="6609144" y="313752"/>
            <a:ext cx="2384249" cy="4252189"/>
          </a:xfrm>
          <a:prstGeom prst="rect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85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Self-replicating malware</a:t>
            </a:r>
          </a:p>
          <a:p>
            <a:pPr lvl="1"/>
            <a:r>
              <a:rPr lang="en-US" dirty="0"/>
              <a:t>Does not rely on user</a:t>
            </a:r>
          </a:p>
          <a:p>
            <a:pPr lvl="1"/>
            <a:r>
              <a:rPr lang="en-US" dirty="0"/>
              <a:t>Utilizes network to spread</a:t>
            </a:r>
          </a:p>
          <a:p>
            <a:pPr lvl="1"/>
            <a:r>
              <a:rPr lang="en-US" dirty="0"/>
              <a:t>Quickly self-propagates</a:t>
            </a:r>
          </a:p>
          <a:p>
            <a:r>
              <a:rPr lang="en-US" dirty="0"/>
              <a:t>Can take over multiple systems very quickly</a:t>
            </a:r>
          </a:p>
          <a:p>
            <a:r>
              <a:rPr lang="en-US" dirty="0"/>
              <a:t>Firewalls and IDS/IPS help prevent worms from spreading</a:t>
            </a:r>
          </a:p>
          <a:p>
            <a:pPr lvl="1"/>
            <a:r>
              <a:rPr lang="en-US" dirty="0"/>
              <a:t>Will not prevent infestation once worm is on network</a:t>
            </a:r>
          </a:p>
        </p:txBody>
      </p:sp>
      <p:pic>
        <p:nvPicPr>
          <p:cNvPr id="2050" name="Picture 2" descr="Image result for morris wor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9" r="29769"/>
          <a:stretch/>
        </p:blipFill>
        <p:spPr bwMode="auto">
          <a:xfrm>
            <a:off x="5020549" y="276111"/>
            <a:ext cx="3736175" cy="229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67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spreads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233" y="3025078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071" y="1325288"/>
            <a:ext cx="16573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964" y="2938655"/>
            <a:ext cx="1298964" cy="149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257" y="4477218"/>
            <a:ext cx="9429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870" y="3325115"/>
            <a:ext cx="8477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>
            <a:stCxn id="1028" idx="3"/>
            <a:endCxn id="1034" idx="1"/>
          </p:cNvCxnSpPr>
          <p:nvPr/>
        </p:nvCxnSpPr>
        <p:spPr>
          <a:xfrm>
            <a:off x="2668928" y="3687065"/>
            <a:ext cx="116094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0" idx="1"/>
          </p:cNvCxnSpPr>
          <p:nvPr/>
        </p:nvCxnSpPr>
        <p:spPr>
          <a:xfrm flipV="1">
            <a:off x="4677595" y="2111101"/>
            <a:ext cx="1199476" cy="12140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34" idx="3"/>
            <a:endCxn id="1027" idx="1"/>
          </p:cNvCxnSpPr>
          <p:nvPr/>
        </p:nvCxnSpPr>
        <p:spPr>
          <a:xfrm>
            <a:off x="4677595" y="3687065"/>
            <a:ext cx="1356638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29" idx="1"/>
          </p:cNvCxnSpPr>
          <p:nvPr/>
        </p:nvCxnSpPr>
        <p:spPr>
          <a:xfrm flipH="1" flipV="1">
            <a:off x="4677595" y="4049015"/>
            <a:ext cx="1556662" cy="10663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kull and Crossbones on Apple iOS 13.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22" y="2228251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61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Image result for ransomware scree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1"/>
          <a:stretch/>
        </p:blipFill>
        <p:spPr bwMode="auto">
          <a:xfrm>
            <a:off x="704441" y="2488880"/>
            <a:ext cx="1163803" cy="83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spreads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233" y="3025078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071" y="1325288"/>
            <a:ext cx="16573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964" y="2938655"/>
            <a:ext cx="1298964" cy="149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257" y="4477218"/>
            <a:ext cx="9429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870" y="3325115"/>
            <a:ext cx="8477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>
            <a:stCxn id="1028" idx="3"/>
            <a:endCxn id="1034" idx="1"/>
          </p:cNvCxnSpPr>
          <p:nvPr/>
        </p:nvCxnSpPr>
        <p:spPr>
          <a:xfrm>
            <a:off x="2668928" y="3687065"/>
            <a:ext cx="116094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0" idx="1"/>
          </p:cNvCxnSpPr>
          <p:nvPr/>
        </p:nvCxnSpPr>
        <p:spPr>
          <a:xfrm flipV="1">
            <a:off x="4677595" y="2111101"/>
            <a:ext cx="1199476" cy="12140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34" idx="3"/>
            <a:endCxn id="1027" idx="1"/>
          </p:cNvCxnSpPr>
          <p:nvPr/>
        </p:nvCxnSpPr>
        <p:spPr>
          <a:xfrm>
            <a:off x="4677595" y="3687065"/>
            <a:ext cx="1356638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29" idx="1"/>
          </p:cNvCxnSpPr>
          <p:nvPr/>
        </p:nvCxnSpPr>
        <p:spPr>
          <a:xfrm flipH="1" flipV="1">
            <a:off x="4677595" y="4049015"/>
            <a:ext cx="1556662" cy="10663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29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Image result for ransomware scree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1"/>
          <a:stretch/>
        </p:blipFill>
        <p:spPr bwMode="auto">
          <a:xfrm>
            <a:off x="704441" y="2488880"/>
            <a:ext cx="1163803" cy="83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spreads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233" y="3025078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071" y="1325288"/>
            <a:ext cx="16573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964" y="2938655"/>
            <a:ext cx="1298964" cy="149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257" y="4477218"/>
            <a:ext cx="9429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870" y="3325115"/>
            <a:ext cx="8477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>
            <a:stCxn id="1028" idx="3"/>
            <a:endCxn id="1034" idx="1"/>
          </p:cNvCxnSpPr>
          <p:nvPr/>
        </p:nvCxnSpPr>
        <p:spPr>
          <a:xfrm>
            <a:off x="2668928" y="3687065"/>
            <a:ext cx="116094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0" idx="1"/>
          </p:cNvCxnSpPr>
          <p:nvPr/>
        </p:nvCxnSpPr>
        <p:spPr>
          <a:xfrm flipV="1">
            <a:off x="4677595" y="2111101"/>
            <a:ext cx="1199476" cy="12140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34" idx="3"/>
            <a:endCxn id="1027" idx="1"/>
          </p:cNvCxnSpPr>
          <p:nvPr/>
        </p:nvCxnSpPr>
        <p:spPr>
          <a:xfrm>
            <a:off x="4677595" y="3687065"/>
            <a:ext cx="1356638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29" idx="1"/>
          </p:cNvCxnSpPr>
          <p:nvPr/>
        </p:nvCxnSpPr>
        <p:spPr>
          <a:xfrm flipH="1" flipV="1">
            <a:off x="4677595" y="4049015"/>
            <a:ext cx="1556662" cy="10663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Skull and Crossbones on Apple iOS 13.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946" y="3086815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55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21999E-6 L 0.25469 0.006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26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071" y="1325288"/>
            <a:ext cx="16573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257" y="4477218"/>
            <a:ext cx="9429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233" y="3025078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/>
          <p:cNvCxnSpPr>
            <a:endCxn id="10" idx="1"/>
          </p:cNvCxnSpPr>
          <p:nvPr/>
        </p:nvCxnSpPr>
        <p:spPr>
          <a:xfrm flipV="1">
            <a:off x="4677595" y="2111101"/>
            <a:ext cx="1199476" cy="12140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29" idx="1"/>
          </p:cNvCxnSpPr>
          <p:nvPr/>
        </p:nvCxnSpPr>
        <p:spPr>
          <a:xfrm flipH="1" flipV="1">
            <a:off x="4677595" y="4049015"/>
            <a:ext cx="1556662" cy="10663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1" idx="3"/>
            <a:endCxn id="20" idx="1"/>
          </p:cNvCxnSpPr>
          <p:nvPr/>
        </p:nvCxnSpPr>
        <p:spPr>
          <a:xfrm>
            <a:off x="4677595" y="3687065"/>
            <a:ext cx="1356638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21" idx="1"/>
          </p:cNvCxnSpPr>
          <p:nvPr/>
        </p:nvCxnSpPr>
        <p:spPr>
          <a:xfrm>
            <a:off x="2668928" y="3687065"/>
            <a:ext cx="116094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870" y="3325115"/>
            <a:ext cx="8477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Skull and Crossbones on Apple iOS 13.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62" y="3076057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Skull and Crossbones on Apple iOS 13.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092" y="3067087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Skull and Crossbones on Apple iOS 13.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468" y="3076056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ransomware scree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1"/>
          <a:stretch/>
        </p:blipFill>
        <p:spPr bwMode="auto">
          <a:xfrm>
            <a:off x="704441" y="2488880"/>
            <a:ext cx="1163803" cy="83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spreads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964" y="2938655"/>
            <a:ext cx="1298964" cy="149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88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70507E-6 L 0.28402 0.0097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01" y="48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63012E-6 L 0.23593 -0.2616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88" y="-130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70507E-6 L 0.27118 0.2338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59" y="116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14" descr="Image result for ransomware scree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1"/>
          <a:stretch/>
        </p:blipFill>
        <p:spPr bwMode="auto">
          <a:xfrm>
            <a:off x="7190162" y="1305695"/>
            <a:ext cx="1163803" cy="83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 descr="Image result for ransomware scree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1"/>
          <a:stretch/>
        </p:blipFill>
        <p:spPr bwMode="auto">
          <a:xfrm>
            <a:off x="7190165" y="2835001"/>
            <a:ext cx="1163803" cy="83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 descr="Image result for ransomware scree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1"/>
          <a:stretch/>
        </p:blipFill>
        <p:spPr bwMode="auto">
          <a:xfrm>
            <a:off x="7190163" y="4309987"/>
            <a:ext cx="1163803" cy="83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ransomware scree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1"/>
          <a:stretch/>
        </p:blipFill>
        <p:spPr bwMode="auto">
          <a:xfrm>
            <a:off x="704441" y="2488880"/>
            <a:ext cx="1163803" cy="83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spreads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233" y="3025078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071" y="1325288"/>
            <a:ext cx="16573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964" y="2938655"/>
            <a:ext cx="1298964" cy="149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257" y="4477218"/>
            <a:ext cx="9429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870" y="3325115"/>
            <a:ext cx="8477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>
            <a:stCxn id="1028" idx="3"/>
            <a:endCxn id="1034" idx="1"/>
          </p:cNvCxnSpPr>
          <p:nvPr/>
        </p:nvCxnSpPr>
        <p:spPr>
          <a:xfrm>
            <a:off x="2668928" y="3687065"/>
            <a:ext cx="116094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0" idx="1"/>
          </p:cNvCxnSpPr>
          <p:nvPr/>
        </p:nvCxnSpPr>
        <p:spPr>
          <a:xfrm flipV="1">
            <a:off x="4677595" y="2111101"/>
            <a:ext cx="1199476" cy="12140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34" idx="3"/>
            <a:endCxn id="1027" idx="1"/>
          </p:cNvCxnSpPr>
          <p:nvPr/>
        </p:nvCxnSpPr>
        <p:spPr>
          <a:xfrm>
            <a:off x="4677595" y="3687065"/>
            <a:ext cx="1356638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29" idx="1"/>
          </p:cNvCxnSpPr>
          <p:nvPr/>
        </p:nvCxnSpPr>
        <p:spPr>
          <a:xfrm flipH="1" flipV="1">
            <a:off x="4677595" y="4049015"/>
            <a:ext cx="1556662" cy="10663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47788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2033</TotalTime>
  <Words>153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Gallery</vt:lpstr>
      <vt:lpstr>Cybersecurity</vt:lpstr>
      <vt:lpstr>Virus</vt:lpstr>
      <vt:lpstr>Types of Viruses</vt:lpstr>
      <vt:lpstr>Worms</vt:lpstr>
      <vt:lpstr>How it spreads</vt:lpstr>
      <vt:lpstr>How it spreads</vt:lpstr>
      <vt:lpstr>How it spreads</vt:lpstr>
      <vt:lpstr>How it spreads</vt:lpstr>
      <vt:lpstr>How it spreads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62</cp:revision>
  <dcterms:created xsi:type="dcterms:W3CDTF">2019-04-17T19:12:48Z</dcterms:created>
  <dcterms:modified xsi:type="dcterms:W3CDTF">2021-01-22T19:11:16Z</dcterms:modified>
  <cp:category>pptx, curriculum, cyber</cp:category>
</cp:coreProperties>
</file>