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0"/>
  </p:notesMasterIdLst>
  <p:sldIdLst>
    <p:sldId id="265" r:id="rId2"/>
    <p:sldId id="257" r:id="rId3"/>
    <p:sldId id="258" r:id="rId4"/>
    <p:sldId id="259" r:id="rId5"/>
    <p:sldId id="263" r:id="rId6"/>
    <p:sldId id="262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88014" autoAdjust="0"/>
  </p:normalViewPr>
  <p:slideViewPr>
    <p:cSldViewPr snapToGrid="0">
      <p:cViewPr varScale="1">
        <p:scale>
          <a:sx n="61" d="100"/>
          <a:sy n="61" d="100"/>
        </p:scale>
        <p:origin x="8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2021-01-22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679E-3805-4E3D-8569-F2BBBDF73C16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16B8A8C5-3890-4923-B1A9-4FB516B6E0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87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679E-3805-4E3D-8569-F2BBBDF73C16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A8C5-3890-4923-B1A9-4FB516B6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0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679E-3805-4E3D-8569-F2BBBDF73C16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A8C5-3890-4923-B1A9-4FB516B6E0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2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679E-3805-4E3D-8569-F2BBBDF73C16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A8C5-3890-4923-B1A9-4FB516B6E00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25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679E-3805-4E3D-8569-F2BBBDF73C16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A8C5-3890-4923-B1A9-4FB516B6E0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79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679E-3805-4E3D-8569-F2BBBDF73C16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A8C5-3890-4923-B1A9-4FB516B6E00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91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679E-3805-4E3D-8569-F2BBBDF73C16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A8C5-3890-4923-B1A9-4FB516B6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2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679E-3805-4E3D-8569-F2BBBDF73C16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A8C5-3890-4923-B1A9-4FB516B6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2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679E-3805-4E3D-8569-F2BBBDF73C16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A8C5-3890-4923-B1A9-4FB516B6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9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679E-3805-4E3D-8569-F2BBBDF73C16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A8C5-3890-4923-B1A9-4FB516B6E00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7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EF41679E-3805-4E3D-8569-F2BBBDF73C16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A8C5-3890-4923-B1A9-4FB516B6E00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96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1679E-3805-4E3D-8569-F2BBBDF73C16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6B8A8C5-3890-4923-B1A9-4FB516B6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4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BA61-C1BB-4384-A9BB-056D8E80DF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08161-6B93-45DF-80FA-AD5E9EF6F3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Trojans and RATs</a:t>
            </a:r>
          </a:p>
        </p:txBody>
      </p:sp>
    </p:spTree>
    <p:extLst>
      <p:ext uri="{BB962C8B-B14F-4D97-AF65-F5344CB8AC3E}">
        <p14:creationId xmlns:p14="http://schemas.microsoft.com/office/powerpoint/2010/main" val="280108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trojan horse soldier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10"/>
          <a:stretch/>
        </p:blipFill>
        <p:spPr bwMode="auto">
          <a:xfrm>
            <a:off x="6331352" y="2802367"/>
            <a:ext cx="2640526" cy="244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rat remote access troja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8" r="13327"/>
          <a:stretch/>
        </p:blipFill>
        <p:spPr bwMode="auto">
          <a:xfrm>
            <a:off x="5729468" y="172139"/>
            <a:ext cx="3242410" cy="219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Trojan Horse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97232"/>
            <a:ext cx="5847454" cy="4800600"/>
          </a:xfrm>
        </p:spPr>
        <p:txBody>
          <a:bodyPr>
            <a:normAutofit/>
          </a:bodyPr>
          <a:lstStyle/>
          <a:p>
            <a:r>
              <a:rPr lang="en-US" dirty="0"/>
              <a:t>Software that hides malicious</a:t>
            </a:r>
            <a:br>
              <a:rPr lang="en-US" dirty="0"/>
            </a:br>
            <a:r>
              <a:rPr lang="en-US" dirty="0"/>
              <a:t>code inside</a:t>
            </a:r>
          </a:p>
          <a:p>
            <a:pPr lvl="1"/>
            <a:r>
              <a:rPr lang="en-US" dirty="0"/>
              <a:t>Used to attack computer</a:t>
            </a:r>
          </a:p>
          <a:p>
            <a:pPr lvl="1"/>
            <a:r>
              <a:rPr lang="en-US" dirty="0"/>
              <a:t>Does not self-replicate</a:t>
            </a:r>
          </a:p>
          <a:p>
            <a:r>
              <a:rPr lang="en-US" dirty="0"/>
              <a:t>Circumvents existing security</a:t>
            </a:r>
          </a:p>
          <a:p>
            <a:pPr lvl="1"/>
            <a:r>
              <a:rPr lang="en-US" dirty="0"/>
              <a:t>Anti-virus may or may not catch it</a:t>
            </a:r>
          </a:p>
          <a:p>
            <a:pPr lvl="2"/>
            <a:r>
              <a:rPr lang="en-US" dirty="0"/>
              <a:t>Really nasty Trojans even disable anti-virus!</a:t>
            </a:r>
          </a:p>
          <a:p>
            <a:r>
              <a:rPr lang="en-US" dirty="0"/>
              <a:t>Once in machine, free to attack</a:t>
            </a:r>
          </a:p>
          <a:p>
            <a:pPr lvl="1"/>
            <a:r>
              <a:rPr lang="en-US" dirty="0"/>
              <a:t>May open doors for other programs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Backdoor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8414"/>
            <a:ext cx="8359380" cy="4800600"/>
          </a:xfrm>
        </p:spPr>
        <p:txBody>
          <a:bodyPr>
            <a:normAutofit/>
          </a:bodyPr>
          <a:lstStyle/>
          <a:p>
            <a:r>
              <a:rPr lang="en-US" dirty="0"/>
              <a:t>Avoids normal login processes</a:t>
            </a:r>
          </a:p>
          <a:p>
            <a:pPr lvl="1"/>
            <a:r>
              <a:rPr lang="en-US" dirty="0"/>
              <a:t>Leave a backdoor open</a:t>
            </a:r>
          </a:p>
          <a:p>
            <a:r>
              <a:rPr lang="en-US" dirty="0"/>
              <a:t>Often installed through malware</a:t>
            </a:r>
          </a:p>
          <a:p>
            <a:pPr lvl="1"/>
            <a:r>
              <a:rPr lang="en-US" dirty="0"/>
              <a:t>Some malware exploit backdoors</a:t>
            </a:r>
            <a:br>
              <a:rPr lang="en-US" dirty="0"/>
            </a:br>
            <a:r>
              <a:rPr lang="en-US" dirty="0"/>
              <a:t>created by </a:t>
            </a:r>
            <a:r>
              <a:rPr lang="en-US" i="1" dirty="0"/>
              <a:t>other</a:t>
            </a:r>
            <a:r>
              <a:rPr lang="en-US" dirty="0"/>
              <a:t> malware!</a:t>
            </a:r>
          </a:p>
          <a:p>
            <a:r>
              <a:rPr lang="en-US" dirty="0"/>
              <a:t>Some programs have accidental backdoors</a:t>
            </a:r>
          </a:p>
          <a:p>
            <a:pPr lvl="1"/>
            <a:r>
              <a:rPr lang="en-US" dirty="0"/>
              <a:t>Old version of Linux kernel included a backdoor</a:t>
            </a:r>
          </a:p>
          <a:p>
            <a:pPr lvl="1"/>
            <a:r>
              <a:rPr lang="en-US" dirty="0"/>
              <a:t>Malicious software can have a backdoor as part of the app</a:t>
            </a:r>
          </a:p>
          <a:p>
            <a:pPr lvl="2"/>
            <a:r>
              <a:rPr lang="en-US" dirty="0"/>
              <a:t>Pretends to be a free game, actually malware in disguise</a:t>
            </a:r>
          </a:p>
          <a:p>
            <a:pPr lvl="2"/>
            <a:r>
              <a:rPr lang="en-US" dirty="0"/>
              <a:t>Pirated software may be modified to provide backdoor</a:t>
            </a:r>
          </a:p>
          <a:p>
            <a:pPr lvl="3"/>
            <a:r>
              <a:rPr lang="en-US" dirty="0"/>
              <a:t>“Free” can be an enticing lure to unsuspecting.</a:t>
            </a:r>
          </a:p>
        </p:txBody>
      </p:sp>
      <p:pic>
        <p:nvPicPr>
          <p:cNvPr id="1026" name="Picture 2" descr="Image result for open doo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2" r="21226"/>
          <a:stretch/>
        </p:blipFill>
        <p:spPr bwMode="auto">
          <a:xfrm>
            <a:off x="6049135" y="171076"/>
            <a:ext cx="2965772" cy="302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59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Access Trojans (RATs)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Remote Administration Tool</a:t>
            </a:r>
          </a:p>
          <a:p>
            <a:pPr lvl="1"/>
            <a:r>
              <a:rPr lang="en-US" dirty="0"/>
              <a:t>Ultimate Backdoor</a:t>
            </a:r>
          </a:p>
          <a:p>
            <a:pPr lvl="1"/>
            <a:r>
              <a:rPr lang="en-US" dirty="0"/>
              <a:t>Administrative control of host</a:t>
            </a:r>
          </a:p>
          <a:p>
            <a:r>
              <a:rPr lang="en-US" dirty="0"/>
              <a:t>Malware installs the server, service, or host</a:t>
            </a:r>
          </a:p>
          <a:p>
            <a:pPr lvl="1"/>
            <a:r>
              <a:rPr lang="en-US" dirty="0"/>
              <a:t>Allows hackers to connect via remote software</a:t>
            </a:r>
          </a:p>
          <a:p>
            <a:r>
              <a:rPr lang="en-US" dirty="0"/>
              <a:t>Controls device</a:t>
            </a:r>
          </a:p>
          <a:p>
            <a:pPr lvl="1"/>
            <a:r>
              <a:rPr lang="en-US" dirty="0"/>
              <a:t>Log keystrokes</a:t>
            </a:r>
          </a:p>
          <a:p>
            <a:pPr lvl="1"/>
            <a:r>
              <a:rPr lang="en-US" dirty="0"/>
              <a:t>Take screenshots</a:t>
            </a:r>
          </a:p>
          <a:p>
            <a:pPr lvl="1"/>
            <a:r>
              <a:rPr lang="en-US" dirty="0"/>
              <a:t>Control webcam</a:t>
            </a:r>
          </a:p>
          <a:p>
            <a:pPr lvl="1"/>
            <a:r>
              <a:rPr lang="en-US" dirty="0"/>
              <a:t>Copy files</a:t>
            </a:r>
          </a:p>
          <a:p>
            <a:pPr lvl="1"/>
            <a:r>
              <a:rPr lang="en-US" dirty="0"/>
              <a:t>Embed other malware</a:t>
            </a:r>
          </a:p>
        </p:txBody>
      </p:sp>
      <p:pic>
        <p:nvPicPr>
          <p:cNvPr id="2052" name="Picture 4" descr="Image result for rat remote access troj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541" y="3761560"/>
            <a:ext cx="5068234" cy="197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24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PoisonIvy</a:t>
            </a:r>
            <a:r>
              <a:rPr lang="en-US" dirty="0"/>
              <a:t> RAT</a:t>
            </a:r>
          </a:p>
        </p:txBody>
      </p:sp>
      <p:pic>
        <p:nvPicPr>
          <p:cNvPr id="2050" name="Picture 2" descr="https://blog.malwarebytes.com/wp-content/uploads/2016/03/2-8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472BF"/>
              </a:clrFrom>
              <a:clrTo>
                <a:srgbClr val="2472B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409" y="1969481"/>
            <a:ext cx="5867400" cy="34766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12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DarkComet</a:t>
            </a:r>
            <a:r>
              <a:rPr lang="en-US" dirty="0"/>
              <a:t> RAT</a:t>
            </a:r>
          </a:p>
        </p:txBody>
      </p:sp>
      <p:pic>
        <p:nvPicPr>
          <p:cNvPr id="3074" name="Picture 2" descr="https://blog.malwarebytes.com/wp-content/uploads/2016/03/3-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04" y="2012453"/>
            <a:ext cx="7362825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55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njRAT</a:t>
            </a:r>
            <a:endParaRPr lang="en-US" dirty="0"/>
          </a:p>
        </p:txBody>
      </p:sp>
      <p:pic>
        <p:nvPicPr>
          <p:cNvPr id="1026" name="Picture 2" descr="Popular Remote access Trojan njRAT fuels Middle East Cyber Cr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71" y="2236842"/>
            <a:ext cx="7676519" cy="331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28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414309" cy="1325563"/>
          </a:xfrm>
        </p:spPr>
        <p:txBody>
          <a:bodyPr>
            <a:normAutofit/>
          </a:bodyPr>
          <a:lstStyle/>
          <a:p>
            <a:r>
              <a:rPr lang="en-US" sz="4000" dirty="0"/>
              <a:t>Protecting Against Trojans and RATs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run unknown or untrusted software</a:t>
            </a:r>
          </a:p>
          <a:p>
            <a:r>
              <a:rPr lang="en-US" dirty="0"/>
              <a:t>Keep anti-virus/anti-malware updated</a:t>
            </a:r>
          </a:p>
          <a:p>
            <a:pPr lvl="1"/>
            <a:r>
              <a:rPr lang="en-US" dirty="0"/>
              <a:t>New attacks happen all the time</a:t>
            </a:r>
          </a:p>
          <a:p>
            <a:r>
              <a:rPr lang="en-US" dirty="0"/>
              <a:t>Keep system backups</a:t>
            </a:r>
          </a:p>
          <a:p>
            <a:pPr lvl="1"/>
            <a:r>
              <a:rPr lang="en-US" dirty="0"/>
              <a:t>Ideally offline</a:t>
            </a:r>
          </a:p>
        </p:txBody>
      </p:sp>
      <p:pic>
        <p:nvPicPr>
          <p:cNvPr id="4098" name="Picture 2" descr="Image result for install updat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5" r="19117"/>
          <a:stretch/>
        </p:blipFill>
        <p:spPr bwMode="auto">
          <a:xfrm>
            <a:off x="4619298" y="3240900"/>
            <a:ext cx="4470959" cy="287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0776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2018</TotalTime>
  <Words>204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Gallery</vt:lpstr>
      <vt:lpstr>Cybersecurity</vt:lpstr>
      <vt:lpstr>Trojan Horse</vt:lpstr>
      <vt:lpstr>Backdoor</vt:lpstr>
      <vt:lpstr>Remote Access Trojans (RATs)</vt:lpstr>
      <vt:lpstr>PoisonIvy RAT</vt:lpstr>
      <vt:lpstr>DarkComet RAT</vt:lpstr>
      <vt:lpstr>njRAT</vt:lpstr>
      <vt:lpstr>Protecting Against Trojans and RATs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65</cp:revision>
  <dcterms:created xsi:type="dcterms:W3CDTF">2019-04-17T19:12:48Z</dcterms:created>
  <dcterms:modified xsi:type="dcterms:W3CDTF">2021-01-22T19:17:06Z</dcterms:modified>
  <cp:category>pptx, curriculum, cyber</cp:category>
</cp:coreProperties>
</file>