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0647CB-D692-4DB7-93FA-7068EBCDF52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4350-22A8-45A6-B42D-E67DE5E9FB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4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8F61-43B1-4409-9E5A-908662CD7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D11-76AD-4F2E-848A-64AEB8C50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Rootkits</a:t>
            </a:r>
          </a:p>
        </p:txBody>
      </p:sp>
    </p:spTree>
    <p:extLst>
      <p:ext uri="{BB962C8B-B14F-4D97-AF65-F5344CB8AC3E}">
        <p14:creationId xmlns:p14="http://schemas.microsoft.com/office/powerpoint/2010/main" val="392820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Gives the user “root” access</a:t>
            </a:r>
          </a:p>
          <a:p>
            <a:pPr lvl="1"/>
            <a:r>
              <a:rPr lang="en-US" dirty="0"/>
              <a:t>root = admin account on Linux/UNIX</a:t>
            </a:r>
          </a:p>
          <a:p>
            <a:r>
              <a:rPr lang="en-US" dirty="0"/>
              <a:t>Alters system files</a:t>
            </a:r>
          </a:p>
          <a:p>
            <a:pPr lvl="1"/>
            <a:r>
              <a:rPr lang="en-US" dirty="0"/>
              <a:t>Modifies part of the kernel</a:t>
            </a:r>
          </a:p>
          <a:p>
            <a:pPr lvl="1"/>
            <a:r>
              <a:rPr lang="en-US" dirty="0"/>
              <a:t>Often used to hide other malicious code installed on the system</a:t>
            </a:r>
          </a:p>
          <a:p>
            <a:r>
              <a:rPr lang="en-US" dirty="0"/>
              <a:t>OS thinks it is normal operation</a:t>
            </a:r>
          </a:p>
          <a:p>
            <a:pPr lvl="1"/>
            <a:r>
              <a:rPr lang="en-US" dirty="0"/>
              <a:t>Does not show up in Task Manager</a:t>
            </a:r>
          </a:p>
          <a:p>
            <a:r>
              <a:rPr lang="en-US" dirty="0"/>
              <a:t>Anti-virus thinks it is normal code</a:t>
            </a:r>
          </a:p>
          <a:p>
            <a:pPr lvl="1"/>
            <a:r>
              <a:rPr lang="en-US" dirty="0"/>
              <a:t>Undetectable</a:t>
            </a:r>
          </a:p>
          <a:p>
            <a:pPr lvl="1"/>
            <a:r>
              <a:rPr lang="en-US" dirty="0"/>
              <a:t>Must use specific scan for it</a:t>
            </a:r>
          </a:p>
        </p:txBody>
      </p:sp>
      <p:pic>
        <p:nvPicPr>
          <p:cNvPr id="2050" name="Picture 2" descr="Image result for computer rootk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0" r="17782"/>
          <a:stretch/>
        </p:blipFill>
        <p:spPr bwMode="auto">
          <a:xfrm>
            <a:off x="6412375" y="153243"/>
            <a:ext cx="2617656" cy="20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8349"/>
            <a:ext cx="8272282" cy="3060482"/>
          </a:xfrm>
        </p:spPr>
        <p:txBody>
          <a:bodyPr/>
          <a:lstStyle/>
          <a:p>
            <a:r>
              <a:rPr lang="en-US" dirty="0"/>
              <a:t>Zeus/</a:t>
            </a:r>
            <a:r>
              <a:rPr lang="en-US" dirty="0" err="1"/>
              <a:t>Zbot</a:t>
            </a:r>
            <a:r>
              <a:rPr lang="en-US" dirty="0"/>
              <a:t> malware</a:t>
            </a:r>
          </a:p>
          <a:p>
            <a:pPr lvl="1"/>
            <a:r>
              <a:rPr lang="en-US" dirty="0"/>
              <a:t>Watches for bank account information then drains money</a:t>
            </a:r>
          </a:p>
          <a:p>
            <a:r>
              <a:rPr lang="en-US" dirty="0"/>
              <a:t>Now combined with </a:t>
            </a:r>
            <a:r>
              <a:rPr lang="en-US" dirty="0" err="1"/>
              <a:t>Necurs</a:t>
            </a:r>
            <a:r>
              <a:rPr lang="en-US" dirty="0"/>
              <a:t> rootkit</a:t>
            </a:r>
          </a:p>
          <a:p>
            <a:pPr lvl="1"/>
            <a:r>
              <a:rPr lang="en-US" dirty="0" err="1"/>
              <a:t>Necurs</a:t>
            </a:r>
            <a:r>
              <a:rPr lang="en-US" dirty="0"/>
              <a:t> protects </a:t>
            </a:r>
            <a:r>
              <a:rPr lang="en-US" dirty="0" err="1"/>
              <a:t>Zbot</a:t>
            </a:r>
            <a:endParaRPr lang="en-US" dirty="0"/>
          </a:p>
          <a:p>
            <a:r>
              <a:rPr lang="en-US" dirty="0"/>
              <a:t>Unable to stop the process</a:t>
            </a:r>
          </a:p>
          <a:p>
            <a:pPr lvl="1"/>
            <a:r>
              <a:rPr lang="en-US" dirty="0"/>
              <a:t>“Error terminating process: Access denied”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7" b="18886"/>
          <a:stretch/>
        </p:blipFill>
        <p:spPr bwMode="auto">
          <a:xfrm>
            <a:off x="2385861" y="4705524"/>
            <a:ext cx="4372278" cy="157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removing Rootkits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unusual operations</a:t>
            </a:r>
          </a:p>
          <a:p>
            <a:pPr lvl="1"/>
            <a:r>
              <a:rPr lang="en-US" dirty="0"/>
              <a:t>Anti-malware scans</a:t>
            </a:r>
          </a:p>
          <a:p>
            <a:r>
              <a:rPr lang="en-US" dirty="0"/>
              <a:t>Use specific rootkit removal tools</a:t>
            </a:r>
          </a:p>
          <a:p>
            <a:pPr lvl="1"/>
            <a:r>
              <a:rPr lang="en-US" dirty="0"/>
              <a:t>Usually built after rootkit is discovered (Watch for new threats!)</a:t>
            </a:r>
          </a:p>
          <a:p>
            <a:r>
              <a:rPr lang="en-US" dirty="0"/>
              <a:t>Secure boot with UEFI</a:t>
            </a:r>
          </a:p>
          <a:p>
            <a:pPr lvl="1"/>
            <a:r>
              <a:rPr lang="en-US" dirty="0"/>
              <a:t>UEFI offers BIOS Security</a:t>
            </a:r>
          </a:p>
          <a:p>
            <a:pPr lvl="1"/>
            <a:r>
              <a:rPr lang="en-US" dirty="0"/>
              <a:t>System cannot be altered without </a:t>
            </a:r>
            <a:br>
              <a:rPr lang="en-US" dirty="0"/>
            </a:br>
            <a:r>
              <a:rPr lang="en-US" dirty="0"/>
              <a:t>UEFI being aware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04"/>
          <a:stretch/>
        </p:blipFill>
        <p:spPr bwMode="auto">
          <a:xfrm>
            <a:off x="6048661" y="3815260"/>
            <a:ext cx="2976867" cy="22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1954</TotalTime>
  <Words>142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Rootkits</vt:lpstr>
      <vt:lpstr>Kernel Drivers</vt:lpstr>
      <vt:lpstr>Finding and removing Rootkits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2021-01-22T19:18:04Z</dcterms:modified>
  <cp:category>pptx, curriculum, cyber</cp:category>
</cp:coreProperties>
</file>