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notesMasterIdLst>
    <p:notesMasterId r:id="rId6"/>
  </p:notesMasterIdLst>
  <p:sldIdLst>
    <p:sldId id="261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94" autoAdjust="0"/>
    <p:restoredTop sz="88014" autoAdjust="0"/>
  </p:normalViewPr>
  <p:slideViewPr>
    <p:cSldViewPr snapToGrid="0">
      <p:cViewPr varScale="1">
        <p:scale>
          <a:sx n="61" d="100"/>
          <a:sy n="61" d="100"/>
        </p:scale>
        <p:origin x="846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4B582-83CA-461C-8781-699A40AB2E1E}" type="datetimeFigureOut">
              <a:rPr lang="en-US" smtClean="0"/>
              <a:pPr/>
              <a:t>2021-01-22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60AA08-7D18-46CB-8EB5-4526728AA6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965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C0F17-8E64-4586-912A-B9DE4B09A9A2}" type="datetimeFigureOut">
              <a:rPr lang="en-US" smtClean="0"/>
              <a:t>2021-01-22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555D1C18-7E8F-4D2C-BE2A-25AFB35D30B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1877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C0F17-8E64-4586-912A-B9DE4B09A9A2}" type="datetimeFigureOut">
              <a:rPr lang="en-US" smtClean="0"/>
              <a:t>2021-01-22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D1C18-7E8F-4D2C-BE2A-25AFB35D3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97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C0F17-8E64-4586-912A-B9DE4B09A9A2}" type="datetimeFigureOut">
              <a:rPr lang="en-US" smtClean="0"/>
              <a:t>2021-01-22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D1C18-7E8F-4D2C-BE2A-25AFB35D30B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6178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C0F17-8E64-4586-912A-B9DE4B09A9A2}" type="datetimeFigureOut">
              <a:rPr lang="en-US" smtClean="0"/>
              <a:t>2021-01-22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D1C18-7E8F-4D2C-BE2A-25AFB35D30B7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6790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C0F17-8E64-4586-912A-B9DE4B09A9A2}" type="datetimeFigureOut">
              <a:rPr lang="en-US" smtClean="0"/>
              <a:t>2021-01-22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D1C18-7E8F-4D2C-BE2A-25AFB35D30B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0002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C0F17-8E64-4586-912A-B9DE4B09A9A2}" type="datetimeFigureOut">
              <a:rPr lang="en-US" smtClean="0"/>
              <a:t>2021-01-22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D1C18-7E8F-4D2C-BE2A-25AFB35D30B7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1274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C0F17-8E64-4586-912A-B9DE4B09A9A2}" type="datetimeFigureOut">
              <a:rPr lang="en-US" smtClean="0"/>
              <a:t>2021-01-22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D1C18-7E8F-4D2C-BE2A-25AFB35D3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411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C0F17-8E64-4586-912A-B9DE4B09A9A2}" type="datetimeFigureOut">
              <a:rPr lang="en-US" smtClean="0"/>
              <a:t>2021-01-22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D1C18-7E8F-4D2C-BE2A-25AFB35D3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794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C0F17-8E64-4586-912A-B9DE4B09A9A2}" type="datetimeFigureOut">
              <a:rPr lang="en-US" smtClean="0"/>
              <a:t>2021-01-22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D1C18-7E8F-4D2C-BE2A-25AFB35D3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37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C0F17-8E64-4586-912A-B9DE4B09A9A2}" type="datetimeFigureOut">
              <a:rPr lang="en-US" smtClean="0"/>
              <a:t>2021-01-22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D1C18-7E8F-4D2C-BE2A-25AFB35D30B7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6484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fld id="{B73C0F17-8E64-4586-912A-B9DE4B09A9A2}" type="datetimeFigureOut">
              <a:rPr lang="en-US" smtClean="0"/>
              <a:t>2021-01-22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D1C18-7E8F-4D2C-BE2A-25AFB35D30B7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746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6CBFDB-6F2F-408A-B4B5-E14287D8A7A4}" type="datetimeFigureOut">
              <a:rPr lang="en-US" smtClean="0"/>
              <a:t>2021-01-22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E5CE8E7A-3E60-45B7-8AC0-5DE38CCEA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436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839EF-4130-4F37-896A-F300614957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Cybersecurity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D21F70-307A-47E7-8130-D600C8A67A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Keyloggers</a:t>
            </a:r>
          </a:p>
        </p:txBody>
      </p:sp>
    </p:spTree>
    <p:extLst>
      <p:ext uri="{BB962C8B-B14F-4D97-AF65-F5344CB8AC3E}">
        <p14:creationId xmlns:p14="http://schemas.microsoft.com/office/powerpoint/2010/main" val="3144581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Keyloggers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Keystrokes contain valuable information</a:t>
            </a:r>
          </a:p>
          <a:p>
            <a:pPr lvl="1"/>
            <a:r>
              <a:rPr lang="en-US" dirty="0"/>
              <a:t>Passwords, login URLs, email messages, account information</a:t>
            </a:r>
          </a:p>
          <a:p>
            <a:r>
              <a:rPr lang="en-US" dirty="0"/>
              <a:t>Save all keyboard input</a:t>
            </a:r>
          </a:p>
          <a:p>
            <a:pPr lvl="1"/>
            <a:r>
              <a:rPr lang="en-US" dirty="0"/>
              <a:t>Sent to hacker</a:t>
            </a:r>
          </a:p>
          <a:p>
            <a:r>
              <a:rPr lang="en-US" dirty="0"/>
              <a:t>Circumvents encryption protections</a:t>
            </a:r>
          </a:p>
          <a:p>
            <a:pPr lvl="1"/>
            <a:r>
              <a:rPr lang="en-US" dirty="0"/>
              <a:t>Keystrokes are not encrypted</a:t>
            </a:r>
          </a:p>
          <a:p>
            <a:r>
              <a:rPr lang="en-US" dirty="0"/>
              <a:t>Can log other data to:</a:t>
            </a:r>
          </a:p>
          <a:p>
            <a:pPr lvl="1"/>
            <a:r>
              <a:rPr lang="en-US" dirty="0"/>
              <a:t>clipboard</a:t>
            </a:r>
          </a:p>
          <a:p>
            <a:pPr lvl="1"/>
            <a:r>
              <a:rPr lang="en-US" dirty="0"/>
              <a:t>screenshots</a:t>
            </a:r>
          </a:p>
          <a:p>
            <a:pPr lvl="1"/>
            <a:r>
              <a:rPr lang="en-US" dirty="0"/>
              <a:t>instant messages</a:t>
            </a:r>
          </a:p>
          <a:p>
            <a:pPr lvl="1"/>
            <a:r>
              <a:rPr lang="en-US" dirty="0"/>
              <a:t>search history</a:t>
            </a:r>
          </a:p>
        </p:txBody>
      </p:sp>
      <p:pic>
        <p:nvPicPr>
          <p:cNvPr id="1026" name="Picture 2" descr="Image result for keylogger malwar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403" b="5677"/>
          <a:stretch/>
        </p:blipFill>
        <p:spPr bwMode="auto">
          <a:xfrm>
            <a:off x="5180935" y="4358244"/>
            <a:ext cx="3877007" cy="1701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6272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/>
              <a:t>Screenshot of </a:t>
            </a:r>
            <a:r>
              <a:rPr lang="en-US" sz="4000" dirty="0" err="1"/>
              <a:t>Keylogger</a:t>
            </a:r>
            <a:r>
              <a:rPr lang="en-US" sz="4000" dirty="0"/>
              <a:t> output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56" t="25388" r="2394"/>
          <a:stretch/>
        </p:blipFill>
        <p:spPr bwMode="auto">
          <a:xfrm>
            <a:off x="267127" y="1355520"/>
            <a:ext cx="4171309" cy="278194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8" name="Picture 4" descr="https://upload.wikimedia.org/wikipedia/commons/c/c4/Keylogger-software-logfile-exampl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0197" y="1763793"/>
            <a:ext cx="5686871" cy="4059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Bent Arrow 4"/>
          <p:cNvSpPr/>
          <p:nvPr/>
        </p:nvSpPr>
        <p:spPr>
          <a:xfrm flipV="1">
            <a:off x="1294543" y="3947408"/>
            <a:ext cx="1962364" cy="1643865"/>
          </a:xfrm>
          <a:prstGeom prst="bentArrow">
            <a:avLst>
              <a:gd name="adj1" fmla="val 30625"/>
              <a:gd name="adj2" fmla="val 25000"/>
              <a:gd name="adj3" fmla="val 30625"/>
              <a:gd name="adj4" fmla="val 43750"/>
            </a:avLst>
          </a:prstGeom>
          <a:ln w="28575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9754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Preventing </a:t>
            </a:r>
            <a:r>
              <a:rPr lang="en-US" dirty="0" err="1"/>
              <a:t>Keyloggers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79881"/>
            <a:ext cx="4717901" cy="4800600"/>
          </a:xfrm>
        </p:spPr>
        <p:txBody>
          <a:bodyPr>
            <a:normAutofit/>
          </a:bodyPr>
          <a:lstStyle/>
          <a:p>
            <a:r>
              <a:rPr lang="en-US" dirty="0"/>
              <a:t>Usually installed with malware</a:t>
            </a:r>
          </a:p>
          <a:p>
            <a:pPr lvl="1"/>
            <a:r>
              <a:rPr lang="en-US" dirty="0"/>
              <a:t>Use anti-virus/anti-malware</a:t>
            </a:r>
          </a:p>
          <a:p>
            <a:pPr lvl="1"/>
            <a:r>
              <a:rPr lang="en-US" dirty="0"/>
              <a:t>Keep your signatures updated</a:t>
            </a:r>
          </a:p>
          <a:p>
            <a:r>
              <a:rPr lang="en-US" dirty="0"/>
              <a:t>Block unauthorized communication</a:t>
            </a:r>
          </a:p>
          <a:p>
            <a:pPr lvl="1"/>
            <a:r>
              <a:rPr lang="en-US" dirty="0"/>
              <a:t>Block the exfiltration attempt</a:t>
            </a:r>
          </a:p>
          <a:p>
            <a:pPr lvl="1"/>
            <a:r>
              <a:rPr lang="en-US" dirty="0"/>
              <a:t>Firewall rules/monitoring</a:t>
            </a:r>
          </a:p>
          <a:p>
            <a:r>
              <a:rPr lang="en-US" dirty="0"/>
              <a:t>Run a keylogging scanner</a:t>
            </a:r>
          </a:p>
          <a:p>
            <a:pPr lvl="1"/>
            <a:r>
              <a:rPr lang="en-US" dirty="0"/>
              <a:t>Checks for keylogging activity</a:t>
            </a:r>
          </a:p>
        </p:txBody>
      </p:sp>
      <p:pic>
        <p:nvPicPr>
          <p:cNvPr id="2050" name="Picture 2" descr="Image result for keylogger hack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68" r="13099"/>
          <a:stretch/>
        </p:blipFill>
        <p:spPr bwMode="auto">
          <a:xfrm>
            <a:off x="5387416" y="2363716"/>
            <a:ext cx="3584460" cy="3134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8664805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1922</TotalTime>
  <Words>80</Words>
  <Application>Microsoft Office PowerPoint</Application>
  <PresentationFormat>On-screen Show (4:3)</PresentationFormat>
  <Paragraphs>24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Gill Sans MT</vt:lpstr>
      <vt:lpstr>Gallery</vt:lpstr>
      <vt:lpstr>Cybersecurity</vt:lpstr>
      <vt:lpstr>Keyloggers</vt:lpstr>
      <vt:lpstr>Screenshot of Keylogger output</vt:lpstr>
      <vt:lpstr>Preventing Keyloggers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Tommy Gober</dc:creator>
  <cp:keywords>cybersecurity, education</cp:keywords>
  <cp:lastModifiedBy>Richard Greene</cp:lastModifiedBy>
  <cp:revision>59</cp:revision>
  <dcterms:created xsi:type="dcterms:W3CDTF">2019-04-17T19:12:48Z</dcterms:created>
  <dcterms:modified xsi:type="dcterms:W3CDTF">2021-01-22T19:19:00Z</dcterms:modified>
  <cp:category>pptx, curriculum, cyber</cp:category>
</cp:coreProperties>
</file>