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5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39B5B63-3CB0-4AB3-BD57-DD79A477777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91A8-2100-4587-95AE-2D8DCD67AD5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9A74-E162-4688-BA50-A197C11B1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E336-A5B7-4877-9704-88D06DF1B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Adware and Spyware</a:t>
            </a:r>
          </a:p>
        </p:txBody>
      </p:sp>
    </p:spTree>
    <p:extLst>
      <p:ext uri="{BB962C8B-B14F-4D97-AF65-F5344CB8AC3E}">
        <p14:creationId xmlns:p14="http://schemas.microsoft.com/office/powerpoint/2010/main" val="77707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13" y="132306"/>
            <a:ext cx="3973502" cy="26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13919"/>
          </a:xfrm>
        </p:spPr>
        <p:txBody>
          <a:bodyPr>
            <a:normAutofit/>
          </a:bodyPr>
          <a:lstStyle/>
          <a:p>
            <a:r>
              <a:rPr lang="en-US" dirty="0"/>
              <a:t>Computer becomes a</a:t>
            </a:r>
            <a:br>
              <a:rPr lang="en-US" dirty="0"/>
            </a:br>
            <a:r>
              <a:rPr lang="en-US" dirty="0"/>
              <a:t>billboard for your eyes</a:t>
            </a:r>
          </a:p>
          <a:p>
            <a:pPr lvl="1"/>
            <a:r>
              <a:rPr lang="en-US" dirty="0"/>
              <a:t>Pop-ups on top of pop-ups</a:t>
            </a:r>
          </a:p>
          <a:p>
            <a:r>
              <a:rPr lang="en-US" dirty="0"/>
              <a:t>May slow your computer</a:t>
            </a:r>
          </a:p>
          <a:p>
            <a:pPr lvl="1"/>
            <a:r>
              <a:rPr lang="en-US" dirty="0"/>
              <a:t>Creates network traffic</a:t>
            </a:r>
          </a:p>
          <a:p>
            <a:r>
              <a:rPr lang="en-US" dirty="0"/>
              <a:t>May have accidentally installed</a:t>
            </a:r>
          </a:p>
          <a:p>
            <a:pPr lvl="1"/>
            <a:r>
              <a:rPr lang="en-US" dirty="0"/>
              <a:t>May be bundled with some software</a:t>
            </a:r>
          </a:p>
          <a:p>
            <a:r>
              <a:rPr lang="en-US" dirty="0"/>
              <a:t>Be leery of software that claims to remove adware</a:t>
            </a:r>
          </a:p>
          <a:p>
            <a:pPr lvl="1"/>
            <a:r>
              <a:rPr lang="en-US" dirty="0"/>
              <a:t>Especially from a pop-up!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Malware that watches you</a:t>
            </a:r>
          </a:p>
          <a:p>
            <a:pPr lvl="1"/>
            <a:r>
              <a:rPr lang="en-US" dirty="0"/>
              <a:t>Advertising, identity theft, fraud</a:t>
            </a:r>
          </a:p>
          <a:p>
            <a:r>
              <a:rPr lang="en-US" dirty="0"/>
              <a:t>May trick you into installing</a:t>
            </a:r>
          </a:p>
          <a:p>
            <a:pPr lvl="1"/>
            <a:r>
              <a:rPr lang="en-US" dirty="0"/>
              <a:t>Fake security software</a:t>
            </a:r>
          </a:p>
          <a:p>
            <a:r>
              <a:rPr lang="en-US" dirty="0"/>
              <a:t>Browser monitoring</a:t>
            </a:r>
          </a:p>
          <a:p>
            <a:pPr lvl="1"/>
            <a:r>
              <a:rPr lang="en-US" dirty="0"/>
              <a:t>Captures and reports surfing habits</a:t>
            </a:r>
          </a:p>
          <a:p>
            <a:r>
              <a:rPr lang="en-US" dirty="0" err="1"/>
              <a:t>Keyloggers</a:t>
            </a:r>
            <a:endParaRPr lang="en-US" dirty="0"/>
          </a:p>
          <a:p>
            <a:pPr lvl="1"/>
            <a:r>
              <a:rPr lang="en-US" dirty="0"/>
              <a:t>Capture every keystroke</a:t>
            </a:r>
          </a:p>
          <a:p>
            <a:pPr lvl="2"/>
            <a:r>
              <a:rPr lang="en-US" dirty="0"/>
              <a:t>Send it back to hackers</a:t>
            </a:r>
          </a:p>
        </p:txBody>
      </p:sp>
      <p:pic>
        <p:nvPicPr>
          <p:cNvPr id="2050" name="Picture 2" descr="Image result for spy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32" y="150607"/>
            <a:ext cx="3299340" cy="32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ney on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95296" y="49616"/>
            <a:ext cx="4094400" cy="35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Money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Advertisers pay for “impressions” (views)</a:t>
            </a:r>
          </a:p>
          <a:p>
            <a:pPr lvl="1"/>
            <a:r>
              <a:rPr lang="en-US" dirty="0"/>
              <a:t>Pay more for “click </a:t>
            </a:r>
            <a:r>
              <a:rPr lang="en-US" dirty="0" err="1"/>
              <a:t>throughs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(even accidental/fraudulent)</a:t>
            </a:r>
          </a:p>
          <a:p>
            <a:pPr lvl="1"/>
            <a:r>
              <a:rPr lang="en-US" dirty="0"/>
              <a:t>Your data and habits are worth money</a:t>
            </a:r>
          </a:p>
          <a:p>
            <a:pPr lvl="1"/>
            <a:r>
              <a:rPr lang="en-US" dirty="0"/>
              <a:t>Your financial information is worth money</a:t>
            </a:r>
          </a:p>
          <a:p>
            <a:pPr lvl="2"/>
            <a:r>
              <a:rPr lang="en-US" dirty="0"/>
              <a:t>Even if you don’t think you’re rich</a:t>
            </a:r>
          </a:p>
          <a:p>
            <a:pPr lvl="2"/>
            <a:r>
              <a:rPr lang="en-US" dirty="0"/>
              <a:t>A little money from a lot of people adds up!</a:t>
            </a:r>
          </a:p>
        </p:txBody>
      </p:sp>
    </p:spTree>
    <p:extLst>
      <p:ext uri="{BB962C8B-B14F-4D97-AF65-F5344CB8AC3E}">
        <p14:creationId xmlns:p14="http://schemas.microsoft.com/office/powerpoint/2010/main" val="40602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901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Protecting against adware/spyware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anti-virus/anti-malware</a:t>
            </a:r>
          </a:p>
          <a:p>
            <a:r>
              <a:rPr lang="en-US" dirty="0"/>
              <a:t>Know what you’re installing</a:t>
            </a:r>
          </a:p>
          <a:p>
            <a:pPr lvl="1"/>
            <a:r>
              <a:rPr lang="en-US" dirty="0"/>
              <a:t>Watch your installation options</a:t>
            </a:r>
          </a:p>
          <a:p>
            <a:r>
              <a:rPr lang="en-US" dirty="0"/>
              <a:t>Keep system backup</a:t>
            </a:r>
          </a:p>
          <a:p>
            <a:pPr lvl="1"/>
            <a:r>
              <a:rPr lang="en-US" dirty="0"/>
              <a:t>You might need it someday</a:t>
            </a:r>
          </a:p>
          <a:p>
            <a:pPr lvl="1"/>
            <a:r>
              <a:rPr lang="en-US" dirty="0"/>
              <a:t>Cleaning adware isn’t easy</a:t>
            </a:r>
          </a:p>
          <a:p>
            <a:r>
              <a:rPr lang="en-US" dirty="0"/>
              <a:t>Run malware scans</a:t>
            </a:r>
          </a:p>
          <a:p>
            <a:pPr lvl="1"/>
            <a:r>
              <a:rPr lang="en-US" dirty="0"/>
              <a:t>e.g. Malwarebytes</a:t>
            </a:r>
          </a:p>
        </p:txBody>
      </p:sp>
      <p:pic>
        <p:nvPicPr>
          <p:cNvPr id="4098" name="Picture 2" descr="Image result for cyberdefen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82" y="4086028"/>
            <a:ext cx="3817377" cy="20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32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1918</TotalTime>
  <Words>179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Adware</vt:lpstr>
      <vt:lpstr>Spyware</vt:lpstr>
      <vt:lpstr>Reason</vt:lpstr>
      <vt:lpstr>Protecting against adware/spyware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2021-01-22T19:22:08Z</dcterms:modified>
  <cp:category>pptx, curriculum, cyber</cp:category>
</cp:coreProperties>
</file>