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6"/>
  </p:notesMasterIdLst>
  <p:sldIdLst>
    <p:sldId id="263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88014" autoAdjust="0"/>
  </p:normalViewPr>
  <p:slideViewPr>
    <p:cSldViewPr snapToGrid="0">
      <p:cViewPr varScale="1">
        <p:scale>
          <a:sx n="61" d="100"/>
          <a:sy n="61" d="100"/>
        </p:scale>
        <p:origin x="84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2021-01-22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C&amp;C</a:t>
            </a:r>
            <a:r>
              <a:rPr lang="en-US" baseline="0" dirty="0"/>
              <a:t> = “command and control”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0AA08-7D18-46CB-8EB5-4526728AA6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4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63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7" y="4737654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 name, 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53" y="5944771"/>
            <a:ext cx="2028290" cy="7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66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4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6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8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7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6236D35C-57BE-4003-A4EA-FF9EC06361AC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9A64B-4DF8-4382-9E85-A33EB173381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97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5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68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5824-83EA-49D6-8A9E-A50DD27DF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8D096-98EB-4B54-9580-9899B7DD15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Bots and Botnets</a:t>
            </a:r>
          </a:p>
        </p:txBody>
      </p:sp>
    </p:spTree>
    <p:extLst>
      <p:ext uri="{BB962C8B-B14F-4D97-AF65-F5344CB8AC3E}">
        <p14:creationId xmlns:p14="http://schemas.microsoft.com/office/powerpoint/2010/main" val="61207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ot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798" y="301216"/>
            <a:ext cx="3573911" cy="238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Ro</a:t>
            </a:r>
            <a:r>
              <a:rPr lang="en-US" u="sng" dirty="0"/>
              <a:t>bot</a:t>
            </a:r>
            <a:r>
              <a:rPr lang="en-US" dirty="0"/>
              <a:t> </a:t>
            </a:r>
            <a:r>
              <a:rPr lang="en-US" u="sng" dirty="0"/>
              <a:t>net</a:t>
            </a:r>
            <a:r>
              <a:rPr lang="en-US" dirty="0"/>
              <a:t>works</a:t>
            </a:r>
          </a:p>
          <a:p>
            <a:pPr lvl="1"/>
            <a:r>
              <a:rPr lang="en-US" dirty="0"/>
              <a:t>Collection of computers able to</a:t>
            </a:r>
            <a:br>
              <a:rPr lang="en-US" dirty="0"/>
            </a:br>
            <a:r>
              <a:rPr lang="en-US" dirty="0"/>
              <a:t>act as one</a:t>
            </a:r>
          </a:p>
          <a:p>
            <a:r>
              <a:rPr lang="en-US" dirty="0"/>
              <a:t>Once infected,</a:t>
            </a:r>
            <a:br>
              <a:rPr lang="en-US" dirty="0"/>
            </a:br>
            <a:r>
              <a:rPr lang="en-US" dirty="0"/>
              <a:t>host computer becomes a “bot”</a:t>
            </a:r>
          </a:p>
          <a:p>
            <a:r>
              <a:rPr lang="en-US" dirty="0"/>
              <a:t>How does it get on your computer?</a:t>
            </a:r>
          </a:p>
          <a:p>
            <a:pPr lvl="1"/>
            <a:r>
              <a:rPr lang="en-US" dirty="0"/>
              <a:t>Trojan Horse (“Check out this attachment!”) or</a:t>
            </a:r>
            <a:br>
              <a:rPr lang="en-US" dirty="0"/>
            </a:br>
            <a:r>
              <a:rPr lang="en-US" dirty="0"/>
              <a:t>you run a program or click an ad you THOUGHT was legit</a:t>
            </a:r>
          </a:p>
          <a:p>
            <a:pPr lvl="1"/>
            <a:r>
              <a:rPr lang="en-US" dirty="0"/>
              <a:t>Exploited OS or application vulnerability</a:t>
            </a:r>
          </a:p>
          <a:p>
            <a:r>
              <a:rPr lang="en-US" dirty="0"/>
              <a:t>Bots sit and wait, phone home (C&amp;C), see if there are any jobs given by the </a:t>
            </a:r>
            <a:r>
              <a:rPr lang="en-US" dirty="0" err="1"/>
              <a:t>botmaster</a:t>
            </a:r>
            <a:endParaRPr lang="en-US" dirty="0"/>
          </a:p>
          <a:p>
            <a:pPr lvl="1"/>
            <a:r>
              <a:rPr lang="en-US" dirty="0"/>
              <a:t>“Ping this person”, “Spam these people”, “Visit this site”, “Do this”</a:t>
            </a:r>
          </a:p>
        </p:txBody>
      </p:sp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bots working together</a:t>
            </a:r>
          </a:p>
          <a:p>
            <a:r>
              <a:rPr lang="en-US" dirty="0"/>
              <a:t>Distributed Denial of Service (DDoS)</a:t>
            </a:r>
          </a:p>
          <a:p>
            <a:pPr lvl="1"/>
            <a:r>
              <a:rPr lang="en-US" dirty="0"/>
              <a:t>Thousands/millions of machines acting as one</a:t>
            </a:r>
          </a:p>
          <a:p>
            <a:r>
              <a:rPr lang="en-US" dirty="0"/>
              <a:t>Botnets are leased/for sale</a:t>
            </a:r>
          </a:p>
          <a:p>
            <a:pPr lvl="1"/>
            <a:r>
              <a:rPr lang="en-US" dirty="0" err="1"/>
              <a:t>Botmasters</a:t>
            </a:r>
            <a:r>
              <a:rPr lang="en-US" dirty="0"/>
              <a:t> rent time on botnet</a:t>
            </a:r>
          </a:p>
          <a:p>
            <a:r>
              <a:rPr lang="en-US" dirty="0"/>
              <a:t>Often used to send spam</a:t>
            </a:r>
          </a:p>
        </p:txBody>
      </p:sp>
      <p:sp>
        <p:nvSpPr>
          <p:cNvPr id="9" name="AutoShape 10" descr="Related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0" name="Picture 12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32"/>
          <a:stretch/>
        </p:blipFill>
        <p:spPr bwMode="auto">
          <a:xfrm>
            <a:off x="5880676" y="-5691"/>
            <a:ext cx="3147698" cy="18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teemitimages.com/640x0/https:/i2.wp.com/www.asepms.com/wp-content/uploads/2017/01/Run-loic-with-mono-project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40" y="4305836"/>
            <a:ext cx="3958068" cy="181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2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the 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8286750" cy="4800600"/>
          </a:xfrm>
        </p:spPr>
        <p:txBody>
          <a:bodyPr/>
          <a:lstStyle/>
          <a:p>
            <a:r>
              <a:rPr lang="en-US" dirty="0"/>
              <a:t>Prevent initial infection</a:t>
            </a:r>
          </a:p>
          <a:p>
            <a:pPr lvl="1"/>
            <a:r>
              <a:rPr lang="en-US" dirty="0"/>
              <a:t>Update OS and application</a:t>
            </a:r>
          </a:p>
          <a:p>
            <a:pPr lvl="1"/>
            <a:r>
              <a:rPr lang="en-US" dirty="0"/>
              <a:t>Update anti-virus/anti-malware</a:t>
            </a:r>
          </a:p>
          <a:p>
            <a:r>
              <a:rPr lang="en-US" dirty="0"/>
              <a:t>Identify an existing infection</a:t>
            </a:r>
          </a:p>
          <a:p>
            <a:pPr lvl="1"/>
            <a:r>
              <a:rPr lang="en-US" dirty="0"/>
              <a:t>Scan regularly</a:t>
            </a:r>
          </a:p>
          <a:p>
            <a:pPr lvl="1"/>
            <a:r>
              <a:rPr lang="en-US" dirty="0"/>
              <a:t>Network monitoring, abnormal traffic?</a:t>
            </a:r>
          </a:p>
          <a:p>
            <a:r>
              <a:rPr lang="en-US" dirty="0"/>
              <a:t>Prevent access to Command and Control (C&amp;C)</a:t>
            </a:r>
          </a:p>
          <a:p>
            <a:pPr lvl="1"/>
            <a:r>
              <a:rPr lang="en-US" dirty="0"/>
              <a:t>Identify with host-based firewall</a:t>
            </a:r>
          </a:p>
          <a:p>
            <a:pPr lvl="1"/>
            <a:r>
              <a:rPr lang="en-US" dirty="0"/>
              <a:t>Block host(s) at the firewall</a:t>
            </a:r>
          </a:p>
          <a:p>
            <a:pPr lvl="2"/>
            <a:r>
              <a:rPr lang="en-US" dirty="0"/>
              <a:t>CVEs will usually provide IP addresses/domain names of C&amp;C servers to block</a:t>
            </a:r>
          </a:p>
        </p:txBody>
      </p:sp>
      <p:pic>
        <p:nvPicPr>
          <p:cNvPr id="3074" name="Picture 2" descr="Image result for scan comput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22"/>
          <a:stretch/>
        </p:blipFill>
        <p:spPr bwMode="auto">
          <a:xfrm>
            <a:off x="5946775" y="381000"/>
            <a:ext cx="28575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1249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1933</TotalTime>
  <Words>216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Tw Cen MT</vt:lpstr>
      <vt:lpstr>Gallery</vt:lpstr>
      <vt:lpstr>Cybersecurity</vt:lpstr>
      <vt:lpstr>Botnets</vt:lpstr>
      <vt:lpstr>Botnets</vt:lpstr>
      <vt:lpstr>Stop the 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58</cp:revision>
  <dcterms:created xsi:type="dcterms:W3CDTF">2019-04-17T19:12:48Z</dcterms:created>
  <dcterms:modified xsi:type="dcterms:W3CDTF">2021-01-22T19:23:17Z</dcterms:modified>
  <cp:category>pptx, curriculum, cyber</cp:category>
</cp:coreProperties>
</file>