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9F91-40D9-40A5-B66A-F87503EB13F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286B01C4-20B2-43B3-9A04-911CFC3662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8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9F91-40D9-40A5-B66A-F87503EB13F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01C4-20B2-43B3-9A04-911CFC36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9F91-40D9-40A5-B66A-F87503EB13F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01C4-20B2-43B3-9A04-911CFC3662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7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9F91-40D9-40A5-B66A-F87503EB13F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01C4-20B2-43B3-9A04-911CFC36629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4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9F91-40D9-40A5-B66A-F87503EB13F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01C4-20B2-43B3-9A04-911CFC3662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7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9F91-40D9-40A5-B66A-F87503EB13F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01C4-20B2-43B3-9A04-911CFC36629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6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9F91-40D9-40A5-B66A-F87503EB13F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01C4-20B2-43B3-9A04-911CFC36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4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9F91-40D9-40A5-B66A-F87503EB13F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01C4-20B2-43B3-9A04-911CFC36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9F91-40D9-40A5-B66A-F87503EB13F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01C4-20B2-43B3-9A04-911CFC366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69F91-40D9-40A5-B66A-F87503EB13F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01C4-20B2-43B3-9A04-911CFC36629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2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D9B69F91-40D9-40A5-B66A-F87503EB13F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01C4-20B2-43B3-9A04-911CFC36629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6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6748-7531-41E5-B25D-A37AE06F3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8AE3F-0CE8-40A0-AF17-3EA610D92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 Bombs</a:t>
            </a:r>
          </a:p>
        </p:txBody>
      </p:sp>
    </p:spTree>
    <p:extLst>
      <p:ext uri="{BB962C8B-B14F-4D97-AF65-F5344CB8AC3E}">
        <p14:creationId xmlns:p14="http://schemas.microsoft.com/office/powerpoint/2010/main" val="156310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Bomb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Waits for a predefined event</a:t>
            </a:r>
          </a:p>
          <a:p>
            <a:pPr lvl="1"/>
            <a:r>
              <a:rPr lang="en-US" dirty="0"/>
              <a:t>Often left by someone with grudge</a:t>
            </a:r>
          </a:p>
          <a:p>
            <a:r>
              <a:rPr lang="en-US" dirty="0" err="1"/>
              <a:t>Timebomb</a:t>
            </a:r>
            <a:endParaRPr lang="en-US" dirty="0"/>
          </a:p>
          <a:p>
            <a:pPr lvl="1"/>
            <a:r>
              <a:rPr lang="en-US" dirty="0"/>
              <a:t>Time or date</a:t>
            </a:r>
          </a:p>
          <a:p>
            <a:r>
              <a:rPr lang="en-US" dirty="0"/>
              <a:t>User event</a:t>
            </a:r>
          </a:p>
          <a:p>
            <a:pPr lvl="1"/>
            <a:r>
              <a:rPr lang="en-US" dirty="0"/>
              <a:t>Logic bomb</a:t>
            </a:r>
          </a:p>
          <a:p>
            <a:r>
              <a:rPr lang="en-US" dirty="0"/>
              <a:t>Difficult to identify</a:t>
            </a:r>
          </a:p>
          <a:p>
            <a:pPr lvl="1"/>
            <a:r>
              <a:rPr lang="en-US" dirty="0"/>
              <a:t>Difficult to recover if it goes off</a:t>
            </a:r>
          </a:p>
        </p:txBody>
      </p:sp>
      <p:pic>
        <p:nvPicPr>
          <p:cNvPr id="1026" name="Picture 2" descr="Image result for logic bomb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039" l="1000" r="99667">
                        <a14:foregroundMark x1="94333" y1="23026" x2="52667" y2="0"/>
                        <a14:foregroundMark x1="35333" y1="3289" x2="3333" y2="29276"/>
                        <a14:foregroundMark x1="1000" y1="26645" x2="7333" y2="91118"/>
                        <a14:foregroundMark x1="9667" y1="94408" x2="65333" y2="97368"/>
                        <a14:foregroundMark x1="16667" y1="81579" x2="3333" y2="96382"/>
                        <a14:foregroundMark x1="21000" y1="74342" x2="39667" y2="9868"/>
                        <a14:foregroundMark x1="54000" y1="69408" x2="74667" y2="71053"/>
                        <a14:foregroundMark x1="74333" y1="70395" x2="70000" y2="15461"/>
                        <a14:foregroundMark x1="70000" y1="15132" x2="22000" y2="12829"/>
                        <a14:foregroundMark x1="22000" y1="13158" x2="25333" y2="71382"/>
                        <a14:foregroundMark x1="24000" y1="14803" x2="67000" y2="67105"/>
                        <a14:foregroundMark x1="35333" y1="58882" x2="64333" y2="18750"/>
                        <a14:foregroundMark x1="64333" y1="23355" x2="62000" y2="63158"/>
                        <a14:foregroundMark x1="60667" y1="26974" x2="54333" y2="60197"/>
                        <a14:foregroundMark x1="55667" y1="28618" x2="21333" y2="46053"/>
                        <a14:foregroundMark x1="49000" y1="36842" x2="27667" y2="49671"/>
                        <a14:foregroundMark x1="44667" y1="48684" x2="50333" y2="51316"/>
                        <a14:foregroundMark x1="39000" y1="31579" x2="65667" y2="22697"/>
                        <a14:foregroundMark x1="36667" y1="21382" x2="63333" y2="22368"/>
                        <a14:foregroundMark x1="88000" y1="69079" x2="99667" y2="50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89" y="2702019"/>
            <a:ext cx="28575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logic bombs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65968" cy="3957658"/>
          </a:xfrm>
        </p:spPr>
        <p:txBody>
          <a:bodyPr>
            <a:normAutofit/>
          </a:bodyPr>
          <a:lstStyle/>
          <a:p>
            <a:r>
              <a:rPr lang="en-US" dirty="0"/>
              <a:t>March 19, 2013, South Korea</a:t>
            </a:r>
          </a:p>
          <a:p>
            <a:pPr lvl="1"/>
            <a:r>
              <a:rPr lang="en-US" dirty="0"/>
              <a:t>Email with malicious attachment sent to South Korean organizations</a:t>
            </a:r>
          </a:p>
          <a:p>
            <a:pPr lvl="1"/>
            <a:r>
              <a:rPr lang="en-US" dirty="0"/>
              <a:t>Posed as bank email</a:t>
            </a:r>
          </a:p>
          <a:p>
            <a:pPr lvl="1"/>
            <a:r>
              <a:rPr lang="en-US" dirty="0"/>
              <a:t>Trojan installs malware</a:t>
            </a:r>
          </a:p>
          <a:p>
            <a:r>
              <a:rPr lang="en-US" dirty="0"/>
              <a:t>March 20, 2013, 2pm local</a:t>
            </a:r>
          </a:p>
          <a:p>
            <a:pPr lvl="1"/>
            <a:r>
              <a:rPr lang="en-US" dirty="0"/>
              <a:t>Malware logic-bomb activates</a:t>
            </a:r>
          </a:p>
          <a:p>
            <a:pPr lvl="1"/>
            <a:r>
              <a:rPr lang="en-US" dirty="0"/>
              <a:t>Storage and master boot record (MBR) </a:t>
            </a:r>
            <a:r>
              <a:rPr lang="en-US" dirty="0" err="1"/>
              <a:t>delected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system reboots</a:t>
            </a:r>
          </a:p>
          <a:p>
            <a:r>
              <a:rPr lang="en-US" dirty="0"/>
              <a:t>Boot device not found.</a:t>
            </a:r>
            <a:br>
              <a:rPr lang="en-US" dirty="0"/>
            </a:br>
            <a:r>
              <a:rPr lang="en-US" dirty="0"/>
              <a:t>Please install an operating system on your hard disk.</a:t>
            </a:r>
          </a:p>
        </p:txBody>
      </p:sp>
    </p:spTree>
    <p:extLst>
      <p:ext uri="{BB962C8B-B14F-4D97-AF65-F5344CB8AC3E}">
        <p14:creationId xmlns:p14="http://schemas.microsoft.com/office/powerpoint/2010/main" val="69446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logic bombs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December 17, 2016, 11:53pm</a:t>
            </a:r>
          </a:p>
          <a:p>
            <a:r>
              <a:rPr lang="en-US" dirty="0"/>
              <a:t>Kiev, Ukraine, high voltage substation</a:t>
            </a:r>
          </a:p>
          <a:p>
            <a:r>
              <a:rPr lang="en-US" dirty="0"/>
              <a:t>Logic bomb begins disabling electrical circuits</a:t>
            </a:r>
          </a:p>
          <a:p>
            <a:pPr lvl="1"/>
            <a:r>
              <a:rPr lang="en-US" dirty="0"/>
              <a:t>Malware mapped out the control network</a:t>
            </a:r>
          </a:p>
          <a:p>
            <a:r>
              <a:rPr lang="en-US" dirty="0"/>
              <a:t>Began disabling power at a predetermined time</a:t>
            </a:r>
          </a:p>
          <a:p>
            <a:r>
              <a:rPr lang="en-US" dirty="0"/>
              <a:t>Customized for SCADA networks</a:t>
            </a:r>
          </a:p>
          <a:p>
            <a:pPr lvl="1"/>
            <a:r>
              <a:rPr lang="en-US" dirty="0"/>
              <a:t>Supervisory Control and Data </a:t>
            </a:r>
            <a:r>
              <a:rPr lang="en-US" dirty="0" err="1"/>
              <a:t>Acquisistion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3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logic bo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58" y="818415"/>
            <a:ext cx="5453715" cy="307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a logic bomb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20" y="1861844"/>
            <a:ext cx="8058150" cy="3957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Hard to spot</a:t>
            </a:r>
          </a:p>
          <a:p>
            <a:pPr lvl="1"/>
            <a:r>
              <a:rPr lang="en-US" dirty="0"/>
              <a:t>Each is scenario is unique</a:t>
            </a:r>
          </a:p>
          <a:p>
            <a:pPr lvl="1"/>
            <a:r>
              <a:rPr lang="en-US" dirty="0"/>
              <a:t>No defined signature</a:t>
            </a:r>
          </a:p>
          <a:p>
            <a:r>
              <a:rPr lang="en-US" dirty="0"/>
              <a:t>Process and procedures</a:t>
            </a:r>
          </a:p>
          <a:p>
            <a:r>
              <a:rPr lang="en-US" dirty="0"/>
              <a:t>Electronic monitoring</a:t>
            </a:r>
          </a:p>
          <a:p>
            <a:pPr lvl="1"/>
            <a:r>
              <a:rPr lang="en-US" dirty="0"/>
              <a:t>Alert on changes to critical data</a:t>
            </a:r>
          </a:p>
          <a:p>
            <a:pPr lvl="1"/>
            <a:r>
              <a:rPr lang="en-US" dirty="0"/>
              <a:t>Host-based IDS</a:t>
            </a:r>
          </a:p>
          <a:p>
            <a:r>
              <a:rPr lang="en-US" dirty="0"/>
              <a:t>Insider information</a:t>
            </a:r>
          </a:p>
          <a:p>
            <a:pPr lvl="1"/>
            <a:r>
              <a:rPr lang="en-US" dirty="0"/>
              <a:t>Knows where to hit, when most damaging, possibly how not to get caught</a:t>
            </a:r>
          </a:p>
          <a:p>
            <a:r>
              <a:rPr lang="en-US" dirty="0"/>
              <a:t>Regular scanning/auditing</a:t>
            </a:r>
          </a:p>
          <a:p>
            <a:pPr lvl="1"/>
            <a:r>
              <a:rPr lang="en-US" dirty="0"/>
              <a:t>An malicious administrator can circumvent these approaches</a:t>
            </a:r>
          </a:p>
          <a:p>
            <a:r>
              <a:rPr lang="en-US" dirty="0"/>
              <a:t>Backups and snapshots</a:t>
            </a:r>
          </a:p>
        </p:txBody>
      </p:sp>
    </p:spTree>
    <p:extLst>
      <p:ext uri="{BB962C8B-B14F-4D97-AF65-F5344CB8AC3E}">
        <p14:creationId xmlns:p14="http://schemas.microsoft.com/office/powerpoint/2010/main" val="18516050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1927</TotalTime>
  <Words>202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Cybersecurity</vt:lpstr>
      <vt:lpstr>Logic Bomb</vt:lpstr>
      <vt:lpstr>Real-world logic bombs</vt:lpstr>
      <vt:lpstr>Real-world logic bombs</vt:lpstr>
      <vt:lpstr>Preventing a logic bomb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58</cp:revision>
  <dcterms:created xsi:type="dcterms:W3CDTF">2019-04-17T19:12:48Z</dcterms:created>
  <dcterms:modified xsi:type="dcterms:W3CDTF">2021-01-22T19:24:09Z</dcterms:modified>
  <cp:category>pptx, curriculum, cyber</cp:category>
</cp:coreProperties>
</file>