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handoutMasterIdLst>
    <p:handoutMasterId r:id="rId9"/>
  </p:handoutMasterIdLst>
  <p:sldIdLst>
    <p:sldId id="262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8910D0-EBE4-4058-823A-105D0F07B1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6D00E-B8A3-4846-A56A-38E4CCBE4B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BF18D-E261-46BF-B59E-6D7E57AADA7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78A32-8284-4D72-962D-73C8318905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C6C38-939B-4D17-B878-D1729E5292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84CC-EE39-40B8-B482-E8581EF2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5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1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9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8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6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9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6C035A61-18CD-4AB6-88D0-418F12211FE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712-C4C3-4292-B76B-F06AC6A05DA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966A-781A-4351-BB77-37A6329B1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60E19-3D2A-4CA9-AD91-B5B95D6D7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Injection</a:t>
            </a:r>
          </a:p>
        </p:txBody>
      </p:sp>
    </p:spTree>
    <p:extLst>
      <p:ext uri="{BB962C8B-B14F-4D97-AF65-F5344CB8AC3E}">
        <p14:creationId xmlns:p14="http://schemas.microsoft.com/office/powerpoint/2010/main" val="272468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i.kinja-img.com/gawker-media/image/upload/195f6i3hzvj4gjp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r="9889"/>
          <a:stretch/>
        </p:blipFill>
        <p:spPr bwMode="auto">
          <a:xfrm>
            <a:off x="5881816" y="4135707"/>
            <a:ext cx="3262184" cy="21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extraneous information into program</a:t>
            </a:r>
          </a:p>
          <a:p>
            <a:r>
              <a:rPr lang="en-US" dirty="0"/>
              <a:t>Bad/lazy programming allows it</a:t>
            </a:r>
          </a:p>
          <a:p>
            <a:pPr lvl="1"/>
            <a:r>
              <a:rPr lang="en-US" dirty="0"/>
              <a:t>The application should properly handle input and output</a:t>
            </a:r>
          </a:p>
          <a:p>
            <a:pPr lvl="1"/>
            <a:r>
              <a:rPr lang="en-US" dirty="0"/>
              <a:t>“Sanitize” input</a:t>
            </a:r>
            <a:br>
              <a:rPr lang="en-US" dirty="0"/>
            </a:br>
            <a:r>
              <a:rPr lang="en-US" dirty="0"/>
              <a:t>(ensure only restricted choices when gleaning input from users)</a:t>
            </a:r>
          </a:p>
          <a:p>
            <a:r>
              <a:rPr lang="en-US" dirty="0"/>
              <a:t>So many different places to inject code</a:t>
            </a:r>
          </a:p>
          <a:p>
            <a:pPr lvl="1"/>
            <a:r>
              <a:rPr lang="en-US" dirty="0"/>
              <a:t>HTTP, SQL, XML, LDAP,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AutoShape 2" descr="Image result for injection dead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njection deadl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injection deadl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injection deadl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D6A0-462E-4C1B-A70D-FDDD42E9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9030-E975-4BE5-8983-AC2BAEB3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– Structured Query Language</a:t>
            </a:r>
          </a:p>
          <a:p>
            <a:pPr lvl="1"/>
            <a:r>
              <a:rPr lang="en-US" dirty="0"/>
              <a:t>The most common database language</a:t>
            </a:r>
          </a:p>
          <a:p>
            <a:pPr lvl="1"/>
            <a:r>
              <a:rPr lang="en-US" dirty="0"/>
              <a:t>Most data stored in databases, most databases use SQL</a:t>
            </a:r>
          </a:p>
          <a:p>
            <a:r>
              <a:rPr lang="en-US" dirty="0"/>
              <a:t>SQL Injection</a:t>
            </a:r>
          </a:p>
          <a:p>
            <a:pPr lvl="1"/>
            <a:r>
              <a:rPr lang="en-US" dirty="0"/>
              <a:t>Modifying SQL requests</a:t>
            </a:r>
          </a:p>
          <a:p>
            <a:pPr lvl="2"/>
            <a:r>
              <a:rPr lang="en-US" dirty="0"/>
              <a:t>Application receives user input but does not check or restrict user’s input.</a:t>
            </a:r>
          </a:p>
          <a:p>
            <a:pPr lvl="2"/>
            <a:r>
              <a:rPr lang="en-US" dirty="0"/>
              <a:t>Programs should never allow this!</a:t>
            </a:r>
          </a:p>
        </p:txBody>
      </p:sp>
      <p:sp>
        <p:nvSpPr>
          <p:cNvPr id="4" name="AutoShape 2" descr="Illustration for article titled How Lethal Injection 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llustration for article titled How Lethal Injection Work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4" y="1370997"/>
            <a:ext cx="4218764" cy="1769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45" y="2579752"/>
            <a:ext cx="5724525" cy="349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Bent Arrow 2"/>
          <p:cNvSpPr/>
          <p:nvPr/>
        </p:nvSpPr>
        <p:spPr>
          <a:xfrm rot="5400000">
            <a:off x="4940508" y="1619202"/>
            <a:ext cx="1287796" cy="1400067"/>
          </a:xfrm>
          <a:prstGeom prst="bentArrow">
            <a:avLst>
              <a:gd name="adj1" fmla="val 29581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8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ttle bobby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" y="2379396"/>
            <a:ext cx="9022547" cy="277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33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3556-746E-49A7-88C2-1286D0D2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LDAP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4E81-3903-4DFC-AB57-BCBA9A60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6191"/>
          </a:xfrm>
        </p:spPr>
        <p:txBody>
          <a:bodyPr>
            <a:normAutofit/>
          </a:bodyPr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Data format for data transfer and storage</a:t>
            </a:r>
          </a:p>
          <a:p>
            <a:r>
              <a:rPr lang="en-US" dirty="0"/>
              <a:t>XML Injection</a:t>
            </a:r>
          </a:p>
          <a:p>
            <a:pPr lvl="1"/>
            <a:r>
              <a:rPr lang="en-US" dirty="0"/>
              <a:t>Modifying XML requests – a good application will validate</a:t>
            </a:r>
          </a:p>
          <a:p>
            <a:pPr lvl="1"/>
            <a:r>
              <a:rPr lang="en-US" dirty="0"/>
              <a:t>Used by JSON in rich web apps</a:t>
            </a:r>
          </a:p>
          <a:p>
            <a:r>
              <a:rPr lang="en-US" dirty="0"/>
              <a:t>LDAP – Lightweight Directory Access Protocol</a:t>
            </a:r>
          </a:p>
          <a:p>
            <a:pPr lvl="1"/>
            <a:r>
              <a:rPr lang="en-US" dirty="0"/>
              <a:t>Used for providing structured access to file systems, user authentication</a:t>
            </a:r>
          </a:p>
          <a:p>
            <a:r>
              <a:rPr lang="en-US" dirty="0"/>
              <a:t>LDAP Injection</a:t>
            </a:r>
          </a:p>
          <a:p>
            <a:pPr lvl="1"/>
            <a:r>
              <a:rPr lang="en-US" dirty="0"/>
              <a:t>Manipulate application results by altering LDAP requests</a:t>
            </a:r>
          </a:p>
        </p:txBody>
      </p:sp>
    </p:spTree>
    <p:extLst>
      <p:ext uri="{BB962C8B-B14F-4D97-AF65-F5344CB8AC3E}">
        <p14:creationId xmlns:p14="http://schemas.microsoft.com/office/powerpoint/2010/main" val="7740737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2098</TotalTime>
  <Words>164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Cybersecurity</vt:lpstr>
      <vt:lpstr>Code Injection</vt:lpstr>
      <vt:lpstr>SQL Injection</vt:lpstr>
      <vt:lpstr>Example</vt:lpstr>
      <vt:lpstr>PowerPoint Presentation</vt:lpstr>
      <vt:lpstr>XML and LDAP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59</cp:revision>
  <dcterms:created xsi:type="dcterms:W3CDTF">2019-04-17T19:12:48Z</dcterms:created>
  <dcterms:modified xsi:type="dcterms:W3CDTF">2021-01-22T19:57:12Z</dcterms:modified>
  <cp:category>pptx, curriculum, cyber</cp:category>
</cp:coreProperties>
</file>