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63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155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E4F7-7EA4-47DE-8ECE-F0B50C78FC2D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14B8B27D-2D27-4245-9D47-E878D63832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32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E4F7-7EA4-47DE-8ECE-F0B50C78FC2D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B27D-2D27-4245-9D47-E878D638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E4F7-7EA4-47DE-8ECE-F0B50C78FC2D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B27D-2D27-4245-9D47-E878D63832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1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E4F7-7EA4-47DE-8ECE-F0B50C78FC2D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B27D-2D27-4245-9D47-E878D63832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E4F7-7EA4-47DE-8ECE-F0B50C78FC2D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B27D-2D27-4245-9D47-E878D63832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E4F7-7EA4-47DE-8ECE-F0B50C78FC2D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B27D-2D27-4245-9D47-E878D63832A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6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E4F7-7EA4-47DE-8ECE-F0B50C78FC2D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B27D-2D27-4245-9D47-E878D638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E4F7-7EA4-47DE-8ECE-F0B50C78FC2D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B27D-2D27-4245-9D47-E878D638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0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E4F7-7EA4-47DE-8ECE-F0B50C78FC2D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B27D-2D27-4245-9D47-E878D6383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1E4F7-7EA4-47DE-8ECE-F0B50C78FC2D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B27D-2D27-4245-9D47-E878D63832A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1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6801E4F7-7EA4-47DE-8ECE-F0B50C78FC2D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8B27D-2D27-4245-9D47-E878D63832A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97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3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9095-41E0-416A-9489-878CB23B6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EA06D-1C11-403B-83BD-2D94F2502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Cross-site Scripting </a:t>
            </a:r>
            <a:r>
              <a:rPr lang="en-US"/>
              <a:t>-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7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253899"/>
          </a:xfrm>
        </p:spPr>
        <p:txBody>
          <a:bodyPr>
            <a:normAutofit/>
          </a:bodyPr>
          <a:lstStyle/>
          <a:p>
            <a:r>
              <a:rPr lang="en-US" dirty="0"/>
              <a:t>XSS</a:t>
            </a:r>
          </a:p>
          <a:p>
            <a:pPr lvl="1"/>
            <a:r>
              <a:rPr lang="en-US" dirty="0"/>
              <a:t>Cascading Style Sheets (CSS) are something else entirely</a:t>
            </a:r>
          </a:p>
          <a:p>
            <a:r>
              <a:rPr lang="en-US" dirty="0"/>
              <a:t>Originally called cross-site because of browser security flaws</a:t>
            </a:r>
          </a:p>
          <a:p>
            <a:pPr lvl="1"/>
            <a:r>
              <a:rPr lang="en-US" dirty="0"/>
              <a:t>Information from one site could be shared with another</a:t>
            </a:r>
          </a:p>
          <a:p>
            <a:r>
              <a:rPr lang="en-US" dirty="0"/>
              <a:t>One of the most common web application development errors</a:t>
            </a:r>
          </a:p>
          <a:p>
            <a:pPr lvl="1"/>
            <a:r>
              <a:rPr lang="en-US" dirty="0"/>
              <a:t>Takes advantage of the trust a user has for a site</a:t>
            </a:r>
          </a:p>
          <a:p>
            <a:pPr lvl="1"/>
            <a:r>
              <a:rPr lang="en-US" dirty="0"/>
              <a:t>Complex and varied</a:t>
            </a:r>
          </a:p>
          <a:p>
            <a:r>
              <a:rPr lang="en-US" dirty="0"/>
              <a:t>Malware that uses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Do you allow scripts?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1D0F-605B-4DA0-BE3A-2296B71F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Non-persistent (reflected) XSS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EBBB-8E2D-4300-BFB8-8A47FAA9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79759"/>
          </a:xfrm>
        </p:spPr>
        <p:txBody>
          <a:bodyPr>
            <a:normAutofit/>
          </a:bodyPr>
          <a:lstStyle/>
          <a:p>
            <a:r>
              <a:rPr lang="en-US" dirty="0"/>
              <a:t>Web site allows scripts to run in user input</a:t>
            </a:r>
          </a:p>
          <a:p>
            <a:pPr lvl="1"/>
            <a:r>
              <a:rPr lang="en-US" dirty="0"/>
              <a:t>Search box is a common source</a:t>
            </a:r>
          </a:p>
          <a:p>
            <a:r>
              <a:rPr lang="en-US" dirty="0"/>
              <a:t>Bad guy emails a link that takes advantage of this vulnerability</a:t>
            </a:r>
          </a:p>
          <a:p>
            <a:pPr lvl="1"/>
            <a:r>
              <a:rPr lang="en-US" dirty="0"/>
              <a:t>Runs a script that sends credentials/session IDs/cookies to the bad guy</a:t>
            </a:r>
          </a:p>
          <a:p>
            <a:r>
              <a:rPr lang="en-US" dirty="0"/>
              <a:t>Script embedded in URL executes in the victim’s browser</a:t>
            </a:r>
          </a:p>
          <a:p>
            <a:pPr lvl="1"/>
            <a:r>
              <a:rPr lang="en-US" dirty="0"/>
              <a:t>As if it came from the server</a:t>
            </a:r>
          </a:p>
          <a:p>
            <a:r>
              <a:rPr lang="en-US" dirty="0"/>
              <a:t>Bad guys uses credentials/session IDs/cookies to steal victim’s information without their knowledge</a:t>
            </a:r>
          </a:p>
          <a:p>
            <a:pPr lvl="1"/>
            <a:r>
              <a:rPr lang="en-US" dirty="0"/>
              <a:t>Very sneaky</a:t>
            </a:r>
          </a:p>
        </p:txBody>
      </p:sp>
    </p:spTree>
    <p:extLst>
      <p:ext uri="{BB962C8B-B14F-4D97-AF65-F5344CB8AC3E}">
        <p14:creationId xmlns:p14="http://schemas.microsoft.com/office/powerpoint/2010/main" val="157277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F418-FB64-4881-A091-35675E79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(stored) XSS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1155-F5A3-4CDD-B4EA-D690D8817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Bad buy posts a message to a social network</a:t>
            </a:r>
          </a:p>
          <a:p>
            <a:pPr lvl="1"/>
            <a:r>
              <a:rPr lang="en-US" dirty="0"/>
              <a:t>Includes the malicious payload</a:t>
            </a:r>
          </a:p>
          <a:p>
            <a:r>
              <a:rPr lang="en-US" dirty="0"/>
              <a:t>It’s not “persistent”</a:t>
            </a:r>
          </a:p>
          <a:p>
            <a:pPr lvl="1"/>
            <a:r>
              <a:rPr lang="en-US" dirty="0"/>
              <a:t>Everyone gets the payload</a:t>
            </a:r>
          </a:p>
          <a:p>
            <a:r>
              <a:rPr lang="en-US" dirty="0"/>
              <a:t>No specific target</a:t>
            </a:r>
          </a:p>
          <a:p>
            <a:pPr lvl="1"/>
            <a:r>
              <a:rPr lang="en-US" dirty="0"/>
              <a:t>All viewers to the page</a:t>
            </a:r>
          </a:p>
          <a:p>
            <a:r>
              <a:rPr lang="en-US" dirty="0"/>
              <a:t>For social networking, this can spread quickly</a:t>
            </a:r>
          </a:p>
          <a:p>
            <a:pPr lvl="1"/>
            <a:r>
              <a:rPr lang="en-US" dirty="0"/>
              <a:t>Everyone who views the message can have it posted to their page</a:t>
            </a:r>
          </a:p>
          <a:p>
            <a:pPr lvl="2"/>
            <a:r>
              <a:rPr lang="en-US" dirty="0"/>
              <a:t>Where someone else can view it and propagate if further…</a:t>
            </a:r>
          </a:p>
        </p:txBody>
      </p:sp>
    </p:spTree>
    <p:extLst>
      <p:ext uri="{BB962C8B-B14F-4D97-AF65-F5344CB8AC3E}">
        <p14:creationId xmlns:p14="http://schemas.microsoft.com/office/powerpoint/2010/main" val="108213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9660-172E-4D7D-8D8B-116BF7F3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Hacking a Subaru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91AB-A417-4303-93FA-07B38777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June 2017, Aaron Guzman</a:t>
            </a:r>
          </a:p>
          <a:p>
            <a:pPr lvl="1"/>
            <a:r>
              <a:rPr lang="en-US" dirty="0"/>
              <a:t>Security researcher</a:t>
            </a:r>
          </a:p>
          <a:p>
            <a:r>
              <a:rPr lang="en-US" dirty="0"/>
              <a:t>When authenticating with Subaru, users get a token</a:t>
            </a:r>
          </a:p>
          <a:p>
            <a:pPr lvl="1"/>
            <a:r>
              <a:rPr lang="en-US" dirty="0"/>
              <a:t>This token never expires</a:t>
            </a:r>
          </a:p>
          <a:p>
            <a:r>
              <a:rPr lang="en-US" dirty="0"/>
              <a:t>A valid token allowed any service request</a:t>
            </a:r>
          </a:p>
          <a:p>
            <a:pPr lvl="1"/>
            <a:r>
              <a:rPr lang="en-US" dirty="0"/>
              <a:t>Even adding your email address to someone else’s account</a:t>
            </a:r>
          </a:p>
          <a:p>
            <a:pPr lvl="1"/>
            <a:r>
              <a:rPr lang="en-US" dirty="0"/>
              <a:t>Now you have full access to someone else’s car</a:t>
            </a:r>
          </a:p>
          <a:p>
            <a:r>
              <a:rPr lang="en-US" dirty="0"/>
              <a:t>Web front-end included an XSS vulnerability</a:t>
            </a:r>
          </a:p>
          <a:p>
            <a:pPr lvl="1"/>
            <a:r>
              <a:rPr lang="en-US" dirty="0"/>
              <a:t>A user clicks a malicious link, and you have their token</a:t>
            </a:r>
          </a:p>
        </p:txBody>
      </p:sp>
    </p:spTree>
    <p:extLst>
      <p:ext uri="{BB962C8B-B14F-4D97-AF65-F5344CB8AC3E}">
        <p14:creationId xmlns:p14="http://schemas.microsoft.com/office/powerpoint/2010/main" val="84577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F995-7B1F-4F77-A051-EF80F2DF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against 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A536-1299-4963-9452-5D81BD69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 careful when clicking untrusted links</a:t>
            </a:r>
          </a:p>
          <a:p>
            <a:pPr lvl="1"/>
            <a:r>
              <a:rPr lang="en-US" dirty="0"/>
              <a:t>Never blindly click in your email inbox</a:t>
            </a:r>
          </a:p>
          <a:p>
            <a:r>
              <a:rPr lang="en-US" dirty="0"/>
              <a:t>Consider disabling JavaScript</a:t>
            </a:r>
          </a:p>
          <a:p>
            <a:pPr lvl="1"/>
            <a:r>
              <a:rPr lang="en-US" dirty="0"/>
              <a:t>Or control with an extension</a:t>
            </a:r>
          </a:p>
          <a:p>
            <a:pPr lvl="1"/>
            <a:r>
              <a:rPr lang="en-US" dirty="0"/>
              <a:t>This offers limited protection</a:t>
            </a:r>
          </a:p>
          <a:p>
            <a:r>
              <a:rPr lang="en-US" dirty="0"/>
              <a:t>Keep your browser and applications updated</a:t>
            </a:r>
          </a:p>
          <a:p>
            <a:pPr lvl="1"/>
            <a:r>
              <a:rPr lang="en-US" dirty="0"/>
              <a:t>Avoid the nasty browser vulnerabilities</a:t>
            </a:r>
          </a:p>
          <a:p>
            <a:r>
              <a:rPr lang="en-US" dirty="0"/>
              <a:t>Validate input</a:t>
            </a:r>
          </a:p>
          <a:p>
            <a:pPr lvl="1"/>
            <a:r>
              <a:rPr lang="en-US" dirty="0"/>
              <a:t>Don’t allow users to add their own scripts to an input field</a:t>
            </a:r>
          </a:p>
        </p:txBody>
      </p:sp>
    </p:spTree>
    <p:extLst>
      <p:ext uri="{BB962C8B-B14F-4D97-AF65-F5344CB8AC3E}">
        <p14:creationId xmlns:p14="http://schemas.microsoft.com/office/powerpoint/2010/main" val="4339181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1912</TotalTime>
  <Words>334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Cybersecurity</vt:lpstr>
      <vt:lpstr>Cross-site Scripting</vt:lpstr>
      <vt:lpstr>Non-persistent (reflected) XSS Attack</vt:lpstr>
      <vt:lpstr>Persistent (stored) XSS Attack</vt:lpstr>
      <vt:lpstr>Hacking a Subaru</vt:lpstr>
      <vt:lpstr>Protecting against XSS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55</cp:revision>
  <dcterms:created xsi:type="dcterms:W3CDTF">2019-04-17T19:12:48Z</dcterms:created>
  <dcterms:modified xsi:type="dcterms:W3CDTF">2021-01-22T20:00:10Z</dcterms:modified>
  <cp:category>pptx, curriculum, cyber</cp:category>
</cp:coreProperties>
</file>