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63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0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11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2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2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7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0504D5E5-2586-42D3-B876-9214F8975E87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69E7-1591-4005-9277-D52483CAC9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5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5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326B-0288-4EA3-B007-9CFFA4BB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2EE72-1760-41B4-863B-8B4209401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</p:txBody>
      </p:sp>
    </p:spTree>
    <p:extLst>
      <p:ext uri="{BB962C8B-B14F-4D97-AF65-F5344CB8AC3E}">
        <p14:creationId xmlns:p14="http://schemas.microsoft.com/office/powerpoint/2010/main" val="55473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61" y="1905371"/>
            <a:ext cx="6571343" cy="3450613"/>
          </a:xfrm>
        </p:spPr>
        <p:txBody>
          <a:bodyPr/>
          <a:lstStyle/>
          <a:p>
            <a:r>
              <a:rPr lang="en-US" dirty="0"/>
              <a:t>XSS</a:t>
            </a:r>
          </a:p>
          <a:p>
            <a:r>
              <a:rPr lang="en-US" dirty="0"/>
              <a:t>JavaScript-based attack</a:t>
            </a:r>
          </a:p>
          <a:p>
            <a:r>
              <a:rPr lang="en-US" dirty="0"/>
              <a:t>Most common web app vulnerability</a:t>
            </a:r>
          </a:p>
          <a:p>
            <a:pPr lvl="1"/>
            <a:r>
              <a:rPr lang="en-US" dirty="0"/>
              <a:t>Exploits user’s trust in site</a:t>
            </a:r>
          </a:p>
          <a:p>
            <a:r>
              <a:rPr lang="en-US" dirty="0"/>
              <a:t>Called “cross-site” based on security flaws in browsers</a:t>
            </a:r>
          </a:p>
          <a:p>
            <a:pPr lvl="1"/>
            <a:r>
              <a:rPr lang="en-US" dirty="0"/>
              <a:t>Sites could access information</a:t>
            </a:r>
            <a:br>
              <a:rPr lang="en-US" dirty="0"/>
            </a:br>
            <a:r>
              <a:rPr lang="en-US" dirty="0"/>
              <a:t>from another site</a:t>
            </a:r>
          </a:p>
        </p:txBody>
      </p:sp>
      <p:pic>
        <p:nvPicPr>
          <p:cNvPr id="1028" name="Picture 4" descr="Image result for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18"/>
          <a:stretch/>
        </p:blipFill>
        <p:spPr bwMode="auto">
          <a:xfrm>
            <a:off x="6042454" y="4170262"/>
            <a:ext cx="2970918" cy="272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cross site scripting ha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8564" r="11469" b="8564"/>
          <a:stretch/>
        </p:blipFill>
        <p:spPr bwMode="auto">
          <a:xfrm>
            <a:off x="6087563" y="4287795"/>
            <a:ext cx="2913887" cy="17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51D0F-605B-4DA0-BE3A-2296B71F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Non-persistent (reflected) XSS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EBBB-8E2D-4300-BFB8-8A47FAA9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Web site allows scripts to run based on user input</a:t>
            </a:r>
          </a:p>
          <a:p>
            <a:pPr lvl="1"/>
            <a:r>
              <a:rPr lang="en-US" dirty="0"/>
              <a:t>Input text box</a:t>
            </a:r>
          </a:p>
          <a:p>
            <a:r>
              <a:rPr lang="en-US" dirty="0"/>
              <a:t>URL-embedded script run in target’s browser</a:t>
            </a:r>
          </a:p>
          <a:p>
            <a:r>
              <a:rPr lang="en-US" dirty="0"/>
              <a:t>Hacker sends target an email with link</a:t>
            </a:r>
          </a:p>
          <a:p>
            <a:pPr lvl="1"/>
            <a:r>
              <a:rPr lang="en-US" dirty="0"/>
              <a:t>User runs script that sends login credentials</a:t>
            </a:r>
            <a:br>
              <a:rPr lang="en-US" dirty="0"/>
            </a:br>
            <a:r>
              <a:rPr lang="en-US" dirty="0"/>
              <a:t>to hacker</a:t>
            </a:r>
          </a:p>
          <a:p>
            <a:r>
              <a:rPr lang="en-US" dirty="0"/>
              <a:t>Hackers use target’s login</a:t>
            </a:r>
            <a:br>
              <a:rPr lang="en-US" dirty="0"/>
            </a:br>
            <a:r>
              <a:rPr lang="en-US" dirty="0"/>
              <a:t>credentials to steal data without</a:t>
            </a:r>
            <a:br>
              <a:rPr lang="en-US" dirty="0"/>
            </a:br>
            <a:r>
              <a:rPr lang="en-US" dirty="0"/>
              <a:t>target’s knowledge</a:t>
            </a:r>
          </a:p>
          <a:p>
            <a:pPr lvl="1"/>
            <a:r>
              <a:rPr lang="en-US" dirty="0"/>
              <a:t>Transparent to the user</a:t>
            </a:r>
          </a:p>
        </p:txBody>
      </p:sp>
    </p:spTree>
    <p:extLst>
      <p:ext uri="{BB962C8B-B14F-4D97-AF65-F5344CB8AC3E}">
        <p14:creationId xmlns:p14="http://schemas.microsoft.com/office/powerpoint/2010/main" val="157277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F418-FB64-4881-A091-35675E79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(stored) XSS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155-F5A3-4CDD-B4EA-D690D8817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5647"/>
            <a:ext cx="8764298" cy="4900857"/>
          </a:xfrm>
        </p:spPr>
        <p:txBody>
          <a:bodyPr>
            <a:normAutofit/>
          </a:bodyPr>
          <a:lstStyle/>
          <a:p>
            <a:r>
              <a:rPr lang="en-US" dirty="0"/>
              <a:t>Hacker makes a post online</a:t>
            </a:r>
          </a:p>
          <a:p>
            <a:pPr lvl="1"/>
            <a:r>
              <a:rPr lang="en-US" dirty="0"/>
              <a:t>Post contains the malicious payload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threat</a:t>
            </a:r>
            <a:r>
              <a:rPr lang="en-US" dirty="0"/>
              <a:t> remains persistent</a:t>
            </a:r>
          </a:p>
          <a:p>
            <a:r>
              <a:rPr lang="en-US" dirty="0"/>
              <a:t>No specific target</a:t>
            </a:r>
          </a:p>
          <a:p>
            <a:pPr lvl="1"/>
            <a:r>
              <a:rPr lang="en-US" dirty="0"/>
              <a:t>Everyone that views it gets hit</a:t>
            </a:r>
          </a:p>
          <a:p>
            <a:r>
              <a:rPr lang="en-US" dirty="0"/>
              <a:t>On social networks, can go viral</a:t>
            </a:r>
          </a:p>
          <a:p>
            <a:pPr lvl="1"/>
            <a:r>
              <a:rPr lang="en-US" dirty="0"/>
              <a:t>Every affected user gets it </a:t>
            </a:r>
            <a:r>
              <a:rPr lang="en-US" dirty="0" err="1"/>
              <a:t>reshared</a:t>
            </a:r>
            <a:endParaRPr lang="en-US" dirty="0"/>
          </a:p>
          <a:p>
            <a:pPr lvl="2"/>
            <a:r>
              <a:rPr lang="en-US" dirty="0"/>
              <a:t>Where others see it, get hit, and it </a:t>
            </a:r>
            <a:r>
              <a:rPr lang="en-US" dirty="0" err="1"/>
              <a:t>reshares</a:t>
            </a:r>
            <a:r>
              <a:rPr lang="en-US" dirty="0"/>
              <a:t> it…</a:t>
            </a:r>
          </a:p>
          <a:p>
            <a:pPr lvl="3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others see it, get hit, and it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reshares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it…</a:t>
            </a:r>
          </a:p>
          <a:p>
            <a:pPr lvl="4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Where others see it, get hit, and it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reshares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it…</a:t>
            </a:r>
          </a:p>
          <a:p>
            <a:pPr marL="1146175" lvl="4" indent="-231775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Where others see it, get hit, and it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reshares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it…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78" y="2473919"/>
            <a:ext cx="2863197" cy="191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13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9660-172E-4D7D-8D8B-116BF7F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a Subaru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91AB-A417-4303-93FA-07B38777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June 2017, Aaron Guzman</a:t>
            </a:r>
          </a:p>
          <a:p>
            <a:pPr lvl="1"/>
            <a:r>
              <a:rPr lang="en-US" dirty="0"/>
              <a:t>Security researcher</a:t>
            </a:r>
          </a:p>
          <a:p>
            <a:r>
              <a:rPr lang="en-US" dirty="0"/>
              <a:t>When authenticating with Subaru, users get a token</a:t>
            </a:r>
          </a:p>
          <a:p>
            <a:pPr lvl="1"/>
            <a:r>
              <a:rPr lang="en-US" dirty="0"/>
              <a:t>This token never expires</a:t>
            </a:r>
          </a:p>
          <a:p>
            <a:r>
              <a:rPr lang="en-US" dirty="0"/>
              <a:t>A valid token allowed any service request</a:t>
            </a:r>
          </a:p>
          <a:p>
            <a:pPr lvl="1"/>
            <a:r>
              <a:rPr lang="en-US" dirty="0"/>
              <a:t>Even adding your email address to someone else’s account</a:t>
            </a:r>
          </a:p>
          <a:p>
            <a:pPr lvl="1"/>
            <a:r>
              <a:rPr lang="en-US" dirty="0"/>
              <a:t>Now you have full access to someone else’s car</a:t>
            </a:r>
          </a:p>
          <a:p>
            <a:r>
              <a:rPr lang="en-US" dirty="0"/>
              <a:t>Web front-end included an XSS vulnerability</a:t>
            </a:r>
          </a:p>
          <a:p>
            <a:pPr lvl="1"/>
            <a:r>
              <a:rPr lang="en-US" dirty="0"/>
              <a:t>A user clicks a malicious link, and you have their token</a:t>
            </a:r>
          </a:p>
        </p:txBody>
      </p:sp>
    </p:spTree>
    <p:extLst>
      <p:ext uri="{BB962C8B-B14F-4D97-AF65-F5344CB8AC3E}">
        <p14:creationId xmlns:p14="http://schemas.microsoft.com/office/powerpoint/2010/main" val="84577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F995-7B1F-4F77-A051-EF80F2DF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against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A536-1299-4963-9452-5D81BD6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clicking untrusted links</a:t>
            </a:r>
          </a:p>
          <a:p>
            <a:pPr lvl="1"/>
            <a:r>
              <a:rPr lang="en-US" dirty="0"/>
              <a:t>Never click links in emails from untrusted sources</a:t>
            </a:r>
          </a:p>
          <a:p>
            <a:r>
              <a:rPr lang="en-US" dirty="0"/>
              <a:t>Keep your browser and apps updated</a:t>
            </a:r>
          </a:p>
          <a:p>
            <a:r>
              <a:rPr lang="en-US" dirty="0"/>
              <a:t>Validate and sanitize inputs on web forms</a:t>
            </a:r>
          </a:p>
          <a:p>
            <a:r>
              <a:rPr lang="en-US" dirty="0" err="1"/>
              <a:t>Possiblyl</a:t>
            </a:r>
            <a:r>
              <a:rPr lang="en-US" dirty="0"/>
              <a:t> disable JavaScript</a:t>
            </a:r>
          </a:p>
          <a:p>
            <a:pPr lvl="1"/>
            <a:r>
              <a:rPr lang="en-US" dirty="0"/>
              <a:t>Use extension/plugin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20" y="4188940"/>
            <a:ext cx="3904879" cy="18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181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1938</TotalTime>
  <Words>293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Cybersecurity</vt:lpstr>
      <vt:lpstr>Cross-site Scripting</vt:lpstr>
      <vt:lpstr>Non-persistent (reflected) XSS Attack</vt:lpstr>
      <vt:lpstr>Persistent (stored) XSS Attack</vt:lpstr>
      <vt:lpstr>Hacking a Subaru</vt:lpstr>
      <vt:lpstr>Protecting against XSS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2021-01-22T19:59:49Z</dcterms:modified>
  <cp:category>pptx, curriculum, cyber</cp:category>
</cp:coreProperties>
</file>