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2111FCF-9E7A-4FB9-A192-0BE9741E97B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2A25-14ED-4F79-9EFE-3BE814D155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CF-5396-470A-9900-536BACFFE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02277-E9DB-4B75-9C41-63DDF788F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25292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eaking chai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1" t="7302" r="15718" b="54231"/>
          <a:stretch/>
        </p:blipFill>
        <p:spPr bwMode="auto">
          <a:xfrm>
            <a:off x="6672037" y="1954934"/>
            <a:ext cx="2471963" cy="21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Escalation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3578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Users are assigned roles on a system</a:t>
            </a:r>
          </a:p>
          <a:p>
            <a:pPr lvl="1"/>
            <a:r>
              <a:rPr lang="en-US" dirty="0"/>
              <a:t>Each role has permissions, or privileges</a:t>
            </a:r>
          </a:p>
          <a:p>
            <a:pPr lvl="1"/>
            <a:r>
              <a:rPr lang="en-US" dirty="0"/>
              <a:t>Privileges gives powers and access to certain files</a:t>
            </a:r>
          </a:p>
          <a:p>
            <a:pPr lvl="1"/>
            <a:r>
              <a:rPr lang="en-US" dirty="0"/>
              <a:t>Roles and permissions viewed as hierarchy</a:t>
            </a:r>
          </a:p>
          <a:p>
            <a:pPr lvl="2"/>
            <a:r>
              <a:rPr lang="en-US" dirty="0"/>
              <a:t>Low-level users have very limited roles</a:t>
            </a:r>
          </a:p>
          <a:p>
            <a:pPr lvl="2"/>
            <a:r>
              <a:rPr lang="en-US" dirty="0"/>
              <a:t>High-level users have very broad powers (administrator, root access)</a:t>
            </a:r>
          </a:p>
          <a:p>
            <a:r>
              <a:rPr lang="en-US" dirty="0"/>
              <a:t>Privilege escalation</a:t>
            </a:r>
          </a:p>
          <a:p>
            <a:pPr lvl="1"/>
            <a:r>
              <a:rPr lang="en-US" dirty="0"/>
              <a:t>User assumes more power than their role normally allows</a:t>
            </a:r>
          </a:p>
          <a:p>
            <a:r>
              <a:rPr lang="en-US" dirty="0"/>
              <a:t>Vertical privilege escalation</a:t>
            </a:r>
          </a:p>
          <a:p>
            <a:pPr lvl="1"/>
            <a:r>
              <a:rPr lang="en-US" dirty="0"/>
              <a:t>User A can act as Administrator</a:t>
            </a:r>
          </a:p>
          <a:p>
            <a:r>
              <a:rPr lang="en-US" dirty="0"/>
              <a:t>Horizontal privilege escalation</a:t>
            </a:r>
          </a:p>
          <a:p>
            <a:pPr lvl="1"/>
            <a:r>
              <a:rPr lang="en-US" dirty="0"/>
              <a:t>User A can access User B resources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790-56EC-4F73-8CAE-8C335BD6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Privilege Escalation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6A5C-4FCB-4F3B-8F48-1A230C7B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Stay up to date</a:t>
            </a:r>
          </a:p>
          <a:p>
            <a:pPr lvl="1"/>
            <a:r>
              <a:rPr lang="en-US" dirty="0"/>
              <a:t>Install security updates and patches</a:t>
            </a:r>
          </a:p>
          <a:p>
            <a:pPr lvl="1"/>
            <a:r>
              <a:rPr lang="en-US" dirty="0"/>
              <a:t>Update anti-virus/anti-malware</a:t>
            </a:r>
          </a:p>
          <a:p>
            <a:r>
              <a:rPr lang="en-US" dirty="0"/>
              <a:t>Memory protection</a:t>
            </a:r>
          </a:p>
          <a:p>
            <a:pPr lvl="1"/>
            <a:r>
              <a:rPr lang="en-US" dirty="0"/>
              <a:t>Memory Address randomization</a:t>
            </a:r>
          </a:p>
          <a:p>
            <a:pPr lvl="2"/>
            <a:r>
              <a:rPr lang="en-US" dirty="0"/>
              <a:t>Scrambles memory locations each execution to prevent exploits from attacking known (or yet disclosed “Zero Day”) weaknesses in a program</a:t>
            </a:r>
          </a:p>
          <a:p>
            <a:pPr lvl="1"/>
            <a:r>
              <a:rPr lang="en-US" dirty="0"/>
              <a:t>Data execution prevention</a:t>
            </a:r>
          </a:p>
          <a:p>
            <a:pPr lvl="2"/>
            <a:r>
              <a:rPr lang="en-US" dirty="0"/>
              <a:t>Data for program execution located in certain memory blocks, only that code can execute. Memory for computation in another, cannot execute.</a:t>
            </a:r>
          </a:p>
        </p:txBody>
      </p:sp>
      <p:pic>
        <p:nvPicPr>
          <p:cNvPr id="2050" name="Picture 2" descr="Image result for memory protection cybersecur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8" r="10805"/>
          <a:stretch/>
        </p:blipFill>
        <p:spPr bwMode="auto">
          <a:xfrm>
            <a:off x="6559246" y="1384945"/>
            <a:ext cx="2349661" cy="23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07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1915</TotalTime>
  <Words>153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Cybersecurity</vt:lpstr>
      <vt:lpstr>Privilege Escalation</vt:lpstr>
      <vt:lpstr>Stopping Privilege Escalation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2021-01-22T20:09:25Z</dcterms:modified>
  <cp:category>pptx, curriculum, cyber</cp:category>
</cp:coreProperties>
</file>