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9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E4714C6-780A-4A61-9CEA-CA211DD9C8E0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DD9E-68AA-4BD1-AD15-BD9DC7D12D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7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2" Type="http://schemas.openxmlformats.org/officeDocument/2006/relationships/hyperlink" Target="http://www.cve.mitr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1A5F-D1D5-4A7E-AE06-85A055BF5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BD8C-FD7C-45B9-AD1C-CD563ACD5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Zero-Day Attacks</a:t>
            </a:r>
          </a:p>
        </p:txBody>
      </p:sp>
    </p:spTree>
    <p:extLst>
      <p:ext uri="{BB962C8B-B14F-4D97-AF65-F5344CB8AC3E}">
        <p14:creationId xmlns:p14="http://schemas.microsoft.com/office/powerpoint/2010/main" val="301494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software can have vulnerabilities</a:t>
            </a:r>
          </a:p>
          <a:p>
            <a:pPr lvl="1"/>
            <a:r>
              <a:rPr lang="en-US" dirty="0"/>
              <a:t>Some are known, some unknown</a:t>
            </a:r>
          </a:p>
          <a:p>
            <a:r>
              <a:rPr lang="en-US" dirty="0"/>
              <a:t>When a weakness is found, there’s a choice:</a:t>
            </a:r>
          </a:p>
          <a:p>
            <a:pPr lvl="1"/>
            <a:r>
              <a:rPr lang="en-US" dirty="0"/>
              <a:t>White hats tell the developer so patches can be made</a:t>
            </a:r>
          </a:p>
          <a:p>
            <a:pPr lvl="2"/>
            <a:r>
              <a:rPr lang="en-US" dirty="0"/>
              <a:t>Sometimes a “bug bounty” will be paid</a:t>
            </a:r>
          </a:p>
          <a:p>
            <a:pPr lvl="1"/>
            <a:r>
              <a:rPr lang="en-US" dirty="0"/>
              <a:t>Black hats keep it to themselves</a:t>
            </a:r>
          </a:p>
          <a:p>
            <a:pPr lvl="2"/>
            <a:r>
              <a:rPr lang="en-US" dirty="0"/>
              <a:t>Or sell to the highest bidder</a:t>
            </a:r>
          </a:p>
        </p:txBody>
      </p:sp>
      <p:pic>
        <p:nvPicPr>
          <p:cNvPr id="1026" name="Picture 2" descr="Image result for zero d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48" y="4314209"/>
            <a:ext cx="3179753" cy="17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1051"/>
            <a:ext cx="6524560" cy="42158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Vulnerabilities and Exposures (CVE)</a:t>
            </a:r>
          </a:p>
          <a:p>
            <a:pPr lvl="1"/>
            <a:r>
              <a:rPr lang="en-US" dirty="0">
                <a:hlinkClick r:id="rId2"/>
              </a:rPr>
              <a:t>www.cve.mitre.org</a:t>
            </a:r>
            <a:endParaRPr lang="en-US" dirty="0"/>
          </a:p>
          <a:p>
            <a:r>
              <a:rPr lang="en-US" dirty="0"/>
              <a:t>National Vulnerability Database (NVD)</a:t>
            </a:r>
          </a:p>
          <a:p>
            <a:pPr lvl="1"/>
            <a:r>
              <a:rPr lang="en-US" dirty="0">
                <a:hlinkClick r:id="rId3"/>
              </a:rPr>
              <a:t>nvd.nist.gov</a:t>
            </a:r>
            <a:endParaRPr lang="en-US" dirty="0"/>
          </a:p>
          <a:p>
            <a:pPr lvl="1"/>
            <a:r>
              <a:rPr lang="en-US" dirty="0"/>
              <a:t>Operated by NIST</a:t>
            </a:r>
          </a:p>
          <a:p>
            <a:pPr lvl="1"/>
            <a:r>
              <a:rPr lang="en-US" dirty="0"/>
              <a:t>Supported by DHS’s</a:t>
            </a:r>
            <a:br>
              <a:rPr lang="en-US" dirty="0"/>
            </a:br>
            <a:r>
              <a:rPr lang="en-US" dirty="0"/>
              <a:t>Cybersecurity and Infrastructure Security Agency (CISA)</a:t>
            </a:r>
          </a:p>
          <a:p>
            <a:r>
              <a:rPr lang="en-US" dirty="0"/>
              <a:t>Researchers and cybersecurity analysts report vulnerabilities to CVE and NVD for others to learn/benefit</a:t>
            </a:r>
          </a:p>
          <a:p>
            <a:pPr lvl="1"/>
            <a:r>
              <a:rPr lang="en-US" dirty="0"/>
              <a:t>Discovered on their own</a:t>
            </a:r>
          </a:p>
          <a:p>
            <a:pPr lvl="1"/>
            <a:r>
              <a:rPr lang="en-US" dirty="0"/>
              <a:t>Found “in the wild” (in use somewhere)</a:t>
            </a:r>
          </a:p>
          <a:p>
            <a:r>
              <a:rPr lang="en-US" dirty="0"/>
              <a:t>Open Source Intelligence = sharing knowledge</a:t>
            </a:r>
          </a:p>
        </p:txBody>
      </p:sp>
      <p:pic>
        <p:nvPicPr>
          <p:cNvPr id="1026" name="Picture 2" descr="Image result for cv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860"/>
          <a:stretch/>
        </p:blipFill>
        <p:spPr bwMode="auto">
          <a:xfrm>
            <a:off x="7031854" y="2020588"/>
            <a:ext cx="1722532" cy="173736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64" y="3898883"/>
            <a:ext cx="1737360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4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days an exploit is known grows from the day it was discovered</a:t>
            </a:r>
          </a:p>
          <a:p>
            <a:pPr lvl="1"/>
            <a:r>
              <a:rPr lang="en-US" dirty="0"/>
              <a:t>Day Zero is day it is discovered</a:t>
            </a:r>
          </a:p>
          <a:p>
            <a:pPr lvl="1"/>
            <a:r>
              <a:rPr lang="en-US" dirty="0"/>
              <a:t>Each day +1</a:t>
            </a:r>
          </a:p>
          <a:p>
            <a:pPr lvl="1"/>
            <a:r>
              <a:rPr lang="en-US" dirty="0"/>
              <a:t>Day Seven would be 7 days since the exploit was made known</a:t>
            </a:r>
          </a:p>
          <a:p>
            <a:pPr lvl="1"/>
            <a:r>
              <a:rPr lang="en-US" dirty="0"/>
              <a:t>Day 365 is 1 year since exploit was made known</a:t>
            </a:r>
          </a:p>
          <a:p>
            <a:pPr lvl="1"/>
            <a:r>
              <a:rPr lang="en-US" dirty="0"/>
              <a:t>Lower the number, less likely a patch exists</a:t>
            </a:r>
          </a:p>
          <a:p>
            <a:r>
              <a:rPr lang="en-US" dirty="0"/>
              <a:t>Zero Day attacks are heretofore unknown</a:t>
            </a:r>
          </a:p>
          <a:p>
            <a:pPr lvl="1"/>
            <a:r>
              <a:rPr lang="en-US" dirty="0"/>
              <a:t>New, novel attacks</a:t>
            </a:r>
          </a:p>
          <a:p>
            <a:pPr lvl="1"/>
            <a:r>
              <a:rPr lang="en-US" dirty="0"/>
              <a:t>Unknown, unpatched</a:t>
            </a:r>
          </a:p>
          <a:p>
            <a:pPr lvl="1"/>
            <a:endParaRPr lang="en-US" dirty="0"/>
          </a:p>
        </p:txBody>
      </p:sp>
      <p:pic>
        <p:nvPicPr>
          <p:cNvPr id="2052" name="Picture 4" descr="Image result for calendar day zer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4" r="5528"/>
          <a:stretch/>
        </p:blipFill>
        <p:spPr bwMode="auto">
          <a:xfrm>
            <a:off x="6713319" y="3658403"/>
            <a:ext cx="2349662" cy="23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962-9A62-484F-998F-5881689F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7FE4-A993-4B5B-84E9-D65444AF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March 2017</a:t>
            </a:r>
          </a:p>
          <a:p>
            <a:pPr lvl="1"/>
            <a:r>
              <a:rPr lang="en-US" dirty="0"/>
              <a:t>CVE-2017-0199 – Microsoft Office/WordPad Remote Code Execution Vulnerability with Windows API</a:t>
            </a:r>
          </a:p>
          <a:p>
            <a:pPr lvl="1"/>
            <a:r>
              <a:rPr lang="en-US" dirty="0"/>
              <a:t>Open a Microsoft Office or WordPad file</a:t>
            </a:r>
          </a:p>
          <a:p>
            <a:pPr lvl="1"/>
            <a:r>
              <a:rPr lang="en-US" dirty="0" err="1"/>
              <a:t>SophosLabs</a:t>
            </a:r>
            <a:r>
              <a:rPr lang="en-US" dirty="0"/>
              <a:t> documented attacks in the wild since Nov 2016</a:t>
            </a:r>
          </a:p>
          <a:p>
            <a:r>
              <a:rPr lang="en-US" dirty="0"/>
              <a:t>June 2017</a:t>
            </a:r>
          </a:p>
          <a:p>
            <a:pPr lvl="1"/>
            <a:r>
              <a:rPr lang="en-US" dirty="0"/>
              <a:t>CVE-2017-8543 | Windows Search Code Remote Code Execution Vulnerability</a:t>
            </a:r>
          </a:p>
          <a:p>
            <a:pPr lvl="1"/>
            <a:r>
              <a:rPr lang="en-US" dirty="0"/>
              <a:t>Send a specially crafted SMB message to the search service</a:t>
            </a:r>
          </a:p>
          <a:p>
            <a:pPr lvl="1"/>
            <a:r>
              <a:rPr lang="en-US" dirty="0"/>
              <a:t>Install programs, view/change/delete data, and/or create new user accounts</a:t>
            </a:r>
          </a:p>
        </p:txBody>
      </p:sp>
    </p:spTree>
    <p:extLst>
      <p:ext uri="{BB962C8B-B14F-4D97-AF65-F5344CB8AC3E}">
        <p14:creationId xmlns:p14="http://schemas.microsoft.com/office/powerpoint/2010/main" val="24177681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1926</TotalTime>
  <Words>277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Zero-Day Attacks</vt:lpstr>
      <vt:lpstr>Known Vulnerabilities</vt:lpstr>
      <vt:lpstr>Zero-Day</vt:lpstr>
      <vt:lpstr>Zero-Day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2021-01-22T20:12:03Z</dcterms:modified>
  <cp:category>pptx, curriculum, cyber</cp:category>
</cp:coreProperties>
</file>