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6"/>
  </p:notesMasterIdLst>
  <p:sldIdLst>
    <p:sldId id="262" r:id="rId2"/>
    <p:sldId id="259" r:id="rId3"/>
    <p:sldId id="261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8F6-0C6B-4565-9F80-6EBD168A570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2BE60A4-DEEA-4AB1-9166-2D4931620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28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8F6-0C6B-4565-9F80-6EBD168A570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A4-DEEA-4AB1-9166-2D4931620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9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8F6-0C6B-4565-9F80-6EBD168A570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A4-DEEA-4AB1-9166-2D4931620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21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8F6-0C6B-4565-9F80-6EBD168A570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A4-DEEA-4AB1-9166-2D4931620D7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0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8F6-0C6B-4565-9F80-6EBD168A570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A4-DEEA-4AB1-9166-2D4931620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8F6-0C6B-4565-9F80-6EBD168A570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A4-DEEA-4AB1-9166-2D4931620D7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68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8F6-0C6B-4565-9F80-6EBD168A570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A4-DEEA-4AB1-9166-2D4931620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3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8F6-0C6B-4565-9F80-6EBD168A570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A4-DEEA-4AB1-9166-2D4931620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6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8F6-0C6B-4565-9F80-6EBD168A570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A4-DEEA-4AB1-9166-2D4931620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9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8F6-0C6B-4565-9F80-6EBD168A570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A4-DEEA-4AB1-9166-2D4931620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24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9DEE8F6-0C6B-4565-9F80-6EBD168A570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A4-DEEA-4AB1-9166-2D4931620D7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4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2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6D5E-1191-4EA2-BCD8-FB1D02567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9DABC-1D91-423E-8536-26AEC7051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Replay Attacks</a:t>
            </a:r>
          </a:p>
        </p:txBody>
      </p:sp>
    </p:spTree>
    <p:extLst>
      <p:ext uri="{BB962C8B-B14F-4D97-AF65-F5344CB8AC3E}">
        <p14:creationId xmlns:p14="http://schemas.microsoft.com/office/powerpoint/2010/main" val="207050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el to r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13005"/>
            <a:ext cx="2174789" cy="21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Information exchanges happen on the network</a:t>
            </a:r>
          </a:p>
          <a:p>
            <a:pPr lvl="1"/>
            <a:r>
              <a:rPr lang="en-US" dirty="0"/>
              <a:t>Wired or wireless</a:t>
            </a:r>
          </a:p>
          <a:p>
            <a:r>
              <a:rPr lang="en-US" dirty="0"/>
              <a:t>Hackers can eavesdrop a network</a:t>
            </a:r>
          </a:p>
          <a:p>
            <a:pPr lvl="1"/>
            <a:r>
              <a:rPr lang="en-US" dirty="0"/>
              <a:t>ARP poisoning, network tap, malware</a:t>
            </a:r>
          </a:p>
          <a:p>
            <a:r>
              <a:rPr lang="en-US" dirty="0"/>
              <a:t>Digitally record the exchange (capture)</a:t>
            </a:r>
          </a:p>
          <a:p>
            <a:pPr lvl="1"/>
            <a:r>
              <a:rPr lang="en-US" dirty="0"/>
              <a:t>Examine data later for promising targets</a:t>
            </a:r>
          </a:p>
          <a:p>
            <a:pPr lvl="1"/>
            <a:r>
              <a:rPr lang="en-US" dirty="0"/>
              <a:t>Crack passwords/encryption used on network</a:t>
            </a:r>
          </a:p>
          <a:p>
            <a:pPr lvl="1"/>
            <a:r>
              <a:rPr lang="en-US" dirty="0"/>
              <a:t>Learn network infrastructure (MACs, IPs, gateways)</a:t>
            </a:r>
          </a:p>
          <a:p>
            <a:r>
              <a:rPr lang="en-US" dirty="0"/>
              <a:t>Replay the same data packets later</a:t>
            </a:r>
          </a:p>
          <a:p>
            <a:pPr lvl="1"/>
            <a:r>
              <a:rPr lang="en-US" dirty="0"/>
              <a:t>Authenticates and gets privileged access to network resources</a:t>
            </a:r>
          </a:p>
        </p:txBody>
      </p:sp>
    </p:spTree>
    <p:extLst>
      <p:ext uri="{BB962C8B-B14F-4D97-AF65-F5344CB8AC3E}">
        <p14:creationId xmlns:p14="http://schemas.microsoft.com/office/powerpoint/2010/main" val="222904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619B-2577-4108-8717-7E15BF70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the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0FA9-4680-4CA6-94F4-1A501336A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into an account using only the hash</a:t>
            </a:r>
          </a:p>
          <a:p>
            <a:pPr lvl="1"/>
            <a:r>
              <a:rPr lang="en-US" dirty="0"/>
              <a:t>Attacker only has the password hash</a:t>
            </a:r>
          </a:p>
          <a:p>
            <a:pPr lvl="1"/>
            <a:r>
              <a:rPr lang="en-US" dirty="0"/>
              <a:t>Does not know the plaintext password</a:t>
            </a:r>
          </a:p>
          <a:p>
            <a:r>
              <a:rPr lang="en-US" dirty="0"/>
              <a:t>Attack bypasses the hash conversion and just compares</a:t>
            </a:r>
          </a:p>
          <a:p>
            <a:pPr lvl="1"/>
            <a:r>
              <a:rPr lang="en-US" dirty="0"/>
              <a:t>A normal log-in process converts the plaintext password to a hashed passwords and then compares this to what’s stored</a:t>
            </a:r>
          </a:p>
          <a:p>
            <a:pPr lvl="1"/>
            <a:r>
              <a:rPr lang="en-US" dirty="0"/>
              <a:t>A pass the hash attack simply just compares the two hashes (which will obviously be the same)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8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3093033-162A-42B8-B207-97F59112C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1502947"/>
            <a:ext cx="1838324" cy="1838324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BEA33F9-44CF-4FC6-8693-983F165AE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1223" y="1824166"/>
            <a:ext cx="2336025" cy="2336025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DDB0D55E-7F94-442A-A5AC-FD872830D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5150" y="3638679"/>
            <a:ext cx="1838324" cy="183832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AD4F7D-F4EE-4AB3-946D-C983F4F37717}"/>
              </a:ext>
            </a:extLst>
          </p:cNvPr>
          <p:cNvCxnSpPr/>
          <p:nvPr/>
        </p:nvCxnSpPr>
        <p:spPr>
          <a:xfrm>
            <a:off x="2864623" y="2443292"/>
            <a:ext cx="3276600" cy="285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7B9671-16CA-4E7F-A353-9B45DB7F4175}"/>
              </a:ext>
            </a:extLst>
          </p:cNvPr>
          <p:cNvCxnSpPr>
            <a:cxnSpLocks/>
          </p:cNvCxnSpPr>
          <p:nvPr/>
        </p:nvCxnSpPr>
        <p:spPr>
          <a:xfrm flipH="1">
            <a:off x="4024312" y="2586167"/>
            <a:ext cx="221437" cy="1238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BEC81B-5AC7-4F91-BF5F-0074998AF362}"/>
              </a:ext>
            </a:extLst>
          </p:cNvPr>
          <p:cNvCxnSpPr>
            <a:cxnSpLocks/>
          </p:cNvCxnSpPr>
          <p:nvPr/>
        </p:nvCxnSpPr>
        <p:spPr>
          <a:xfrm flipV="1">
            <a:off x="4943474" y="3378865"/>
            <a:ext cx="1345584" cy="588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16E2F7-F0F8-4411-88F2-9AD94CB0BB84}"/>
              </a:ext>
            </a:extLst>
          </p:cNvPr>
          <p:cNvSpPr txBox="1"/>
          <p:nvPr/>
        </p:nvSpPr>
        <p:spPr>
          <a:xfrm rot="283273">
            <a:off x="3334911" y="1934827"/>
            <a:ext cx="2336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1. User sends hashed  password to server to authenticate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E52799C-5CC5-439A-8F87-AA0148C5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the Hash Example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EAC420-76A9-427C-9C44-C63128866465}"/>
              </a:ext>
            </a:extLst>
          </p:cNvPr>
          <p:cNvSpPr txBox="1"/>
          <p:nvPr/>
        </p:nvSpPr>
        <p:spPr>
          <a:xfrm rot="283273">
            <a:off x="2414146" y="2934383"/>
            <a:ext cx="1876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2. “Attacker” obtains the password hashes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19C9F-02B8-4A16-8570-DA25D420B1AB}"/>
              </a:ext>
            </a:extLst>
          </p:cNvPr>
          <p:cNvSpPr txBox="1"/>
          <p:nvPr/>
        </p:nvSpPr>
        <p:spPr>
          <a:xfrm rot="20768040">
            <a:off x="4041881" y="3163422"/>
            <a:ext cx="2336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3. “Attacker” sends the password hashes along later to authenticate</a:t>
            </a:r>
          </a:p>
        </p:txBody>
      </p:sp>
    </p:spTree>
    <p:extLst>
      <p:ext uri="{BB962C8B-B14F-4D97-AF65-F5344CB8AC3E}">
        <p14:creationId xmlns:p14="http://schemas.microsoft.com/office/powerpoint/2010/main" val="13201307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2009</TotalTime>
  <Words>175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Cybersecurity</vt:lpstr>
      <vt:lpstr>Replay Attack</vt:lpstr>
      <vt:lpstr>Pass the Hash</vt:lpstr>
      <vt:lpstr>Pass the Hash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60</cp:revision>
  <dcterms:created xsi:type="dcterms:W3CDTF">2019-04-17T19:12:48Z</dcterms:created>
  <dcterms:modified xsi:type="dcterms:W3CDTF">2021-01-22T20:12:42Z</dcterms:modified>
  <cp:category>pptx, curriculum, cyber</cp:category>
</cp:coreProperties>
</file>