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64" r:id="rId2"/>
    <p:sldId id="257" r:id="rId3"/>
    <p:sldId id="258" r:id="rId4"/>
    <p:sldId id="262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6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5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1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9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84A7CAC-75B1-4583-8D92-EAA9E858B443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81E2-7BD0-41F5-B78F-C3EFE8F4675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5DEB-FD73-4A3C-9F68-26602F925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B003C-438C-47EC-9F2F-D0E4B6969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Driver Manipulation</a:t>
            </a:r>
          </a:p>
        </p:txBody>
      </p:sp>
    </p:spTree>
    <p:extLst>
      <p:ext uri="{BB962C8B-B14F-4D97-AF65-F5344CB8AC3E}">
        <p14:creationId xmlns:p14="http://schemas.microsoft.com/office/powerpoint/2010/main" val="35063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365127"/>
            <a:ext cx="8366760" cy="721396"/>
          </a:xfrm>
        </p:spPr>
        <p:txBody>
          <a:bodyPr/>
          <a:lstStyle/>
          <a:p>
            <a:r>
              <a:rPr lang="en-US" dirty="0"/>
              <a:t>Hiding in plain 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 – common behavior a virus has</a:t>
            </a:r>
          </a:p>
          <a:p>
            <a:r>
              <a:rPr lang="en-US" dirty="0"/>
              <a:t>Anti-virus and anti-malware programs work based on signatures</a:t>
            </a:r>
          </a:p>
          <a:p>
            <a:pPr lvl="1"/>
            <a:r>
              <a:rPr lang="en-US" dirty="0"/>
              <a:t>Checks known signatures</a:t>
            </a:r>
          </a:p>
          <a:p>
            <a:pPr lvl="1"/>
            <a:r>
              <a:rPr lang="en-US" dirty="0"/>
              <a:t>Reports or stops any </a:t>
            </a:r>
            <a:br>
              <a:rPr lang="en-US" dirty="0"/>
            </a:br>
            <a:r>
              <a:rPr lang="en-US" dirty="0"/>
              <a:t>code that matches</a:t>
            </a:r>
          </a:p>
          <a:p>
            <a:pPr lvl="1"/>
            <a:r>
              <a:rPr lang="en-US" dirty="0"/>
              <a:t>Important to keep</a:t>
            </a:r>
            <a:br>
              <a:rPr lang="en-US" dirty="0"/>
            </a:br>
            <a:r>
              <a:rPr lang="en-US" dirty="0"/>
              <a:t>signatures updated!</a:t>
            </a:r>
          </a:p>
        </p:txBody>
      </p:sp>
      <p:pic>
        <p:nvPicPr>
          <p:cNvPr id="1026" name="Picture 2" descr="Image result for moving targ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88" y="3967805"/>
            <a:ext cx="4784473" cy="218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599F-5781-43E9-88F4-A044798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3050-DAB5-48C7-B19D-E33FB147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between the hardware and your operating system</a:t>
            </a:r>
          </a:p>
          <a:p>
            <a:pPr lvl="1"/>
            <a:r>
              <a:rPr lang="en-US" dirty="0"/>
              <a:t>Trusted to simply do the job</a:t>
            </a:r>
          </a:p>
          <a:p>
            <a:pPr lvl="1"/>
            <a:r>
              <a:rPr lang="en-US" dirty="0"/>
              <a:t>Loads of security issues</a:t>
            </a:r>
          </a:p>
          <a:p>
            <a:r>
              <a:rPr lang="en-US" dirty="0"/>
              <a:t>Hardware interactions contain sensitive information</a:t>
            </a:r>
          </a:p>
          <a:p>
            <a:pPr lvl="1"/>
            <a:r>
              <a:rPr lang="en-US" dirty="0"/>
              <a:t>Video, Keyboard, Mouse, Network drivers</a:t>
            </a:r>
          </a:p>
        </p:txBody>
      </p:sp>
      <p:pic>
        <p:nvPicPr>
          <p:cNvPr id="2052" name="Picture 4" descr="Image result for g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56" y="3852080"/>
            <a:ext cx="2594919" cy="17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Security Flaws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2016 – HP Audio Drivers</a:t>
            </a:r>
          </a:p>
          <a:p>
            <a:pPr lvl="1"/>
            <a:r>
              <a:rPr lang="en-US" dirty="0"/>
              <a:t>Conexant audio chips</a:t>
            </a:r>
          </a:p>
          <a:p>
            <a:pPr lvl="1"/>
            <a:r>
              <a:rPr lang="en-US" dirty="0"/>
              <a:t>Driver installation includes audio control software</a:t>
            </a:r>
          </a:p>
          <a:p>
            <a:pPr lvl="1"/>
            <a:r>
              <a:rPr lang="en-US" dirty="0"/>
              <a:t>Debugging feature enables a </a:t>
            </a:r>
            <a:r>
              <a:rPr lang="en-US" dirty="0" err="1"/>
              <a:t>keylogger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8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163A-22BA-4EE8-BCB0-440A3038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2975-AD94-46A8-8B2F-52A09AC9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 in the space between two objects</a:t>
            </a:r>
          </a:p>
          <a:p>
            <a:r>
              <a:rPr lang="en-US" dirty="0"/>
              <a:t>Windows includes it’s own shim</a:t>
            </a:r>
          </a:p>
          <a:p>
            <a:pPr lvl="1"/>
            <a:r>
              <a:rPr lang="en-US" dirty="0"/>
              <a:t>Backwards compatibility with previous Windows versions</a:t>
            </a:r>
          </a:p>
          <a:p>
            <a:pPr lvl="1"/>
            <a:r>
              <a:rPr lang="en-US" dirty="0"/>
              <a:t>Application Compatibility Shim Cache</a:t>
            </a:r>
          </a:p>
          <a:p>
            <a:r>
              <a:rPr lang="en-US" dirty="0"/>
              <a:t>Hackers can make their own shims</a:t>
            </a:r>
          </a:p>
          <a:p>
            <a:pPr lvl="1"/>
            <a:r>
              <a:rPr lang="en-US" dirty="0"/>
              <a:t>Get around security (like User Account Controls)</a:t>
            </a:r>
          </a:p>
          <a:p>
            <a:pPr lvl="1"/>
            <a:r>
              <a:rPr lang="en-US" dirty="0"/>
              <a:t>Inspect or Intercept data</a:t>
            </a:r>
          </a:p>
        </p:txBody>
      </p:sp>
      <p:pic>
        <p:nvPicPr>
          <p:cNvPr id="3074" name="Picture 2" descr="Image result for hacking co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1"/>
          <a:stretch/>
        </p:blipFill>
        <p:spPr bwMode="auto">
          <a:xfrm>
            <a:off x="4315916" y="105405"/>
            <a:ext cx="4724597" cy="17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12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January 2015 Microsoft vulnerability</a:t>
            </a:r>
          </a:p>
          <a:p>
            <a:pPr lvl="1"/>
            <a:r>
              <a:rPr lang="en-US" dirty="0"/>
              <a:t>Elevates privilege</a:t>
            </a:r>
          </a:p>
        </p:txBody>
      </p:sp>
    </p:spTree>
    <p:extLst>
      <p:ext uri="{BB962C8B-B14F-4D97-AF65-F5344CB8AC3E}">
        <p14:creationId xmlns:p14="http://schemas.microsoft.com/office/powerpoint/2010/main" val="411201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6CC1-83E3-449B-9248-92BC143A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4C6E-4E70-4915-81D3-A72D3F3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93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Malware that self-modifies</a:t>
            </a:r>
          </a:p>
          <a:p>
            <a:pPr lvl="1"/>
            <a:r>
              <a:rPr lang="en-US" dirty="0"/>
              <a:t>New program each time it runs</a:t>
            </a:r>
          </a:p>
          <a:p>
            <a:r>
              <a:rPr lang="en-US" dirty="0"/>
              <a:t>Creates different signature to hide</a:t>
            </a:r>
            <a:br>
              <a:rPr lang="en-US" dirty="0"/>
            </a:br>
            <a:r>
              <a:rPr lang="en-US" dirty="0"/>
              <a:t>from anti-virus and anti-malware</a:t>
            </a:r>
          </a:p>
          <a:p>
            <a:pPr lvl="1"/>
            <a:r>
              <a:rPr lang="en-US" dirty="0"/>
              <a:t>Add meaningless instructions</a:t>
            </a:r>
          </a:p>
          <a:p>
            <a:pPr lvl="1"/>
            <a:r>
              <a:rPr lang="en-US" dirty="0"/>
              <a:t>Loops, pointless code, obfuscation = different signature</a:t>
            </a:r>
          </a:p>
          <a:p>
            <a:r>
              <a:rPr lang="en-US" dirty="0"/>
              <a:t>Can intelligently redesign itself</a:t>
            </a:r>
          </a:p>
          <a:p>
            <a:pPr lvl="1"/>
            <a:r>
              <a:rPr lang="en-US" dirty="0"/>
              <a:t>Changes up order of code</a:t>
            </a:r>
            <a:br>
              <a:rPr lang="en-US" dirty="0"/>
            </a:br>
            <a:r>
              <a:rPr lang="en-US" dirty="0"/>
              <a:t>(ex: 2x3x4 = 2x4x3 = 3x2x4 - different steps, same outcome)</a:t>
            </a:r>
          </a:p>
          <a:p>
            <a:pPr lvl="1"/>
            <a:r>
              <a:rPr lang="en-US" dirty="0"/>
              <a:t>Generate unused data types</a:t>
            </a:r>
          </a:p>
          <a:p>
            <a:pPr lvl="1"/>
            <a:r>
              <a:rPr lang="en-US" dirty="0"/>
              <a:t>Use different amounts of memory at varying times</a:t>
            </a:r>
          </a:p>
          <a:p>
            <a:r>
              <a:rPr lang="en-US" dirty="0"/>
              <a:t>Difficult to match with normal signature-based detection</a:t>
            </a:r>
          </a:p>
        </p:txBody>
      </p:sp>
      <p:pic>
        <p:nvPicPr>
          <p:cNvPr id="4102" name="Picture 6" descr="Image result for wavy code ha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0"/>
          <a:stretch/>
        </p:blipFill>
        <p:spPr bwMode="auto">
          <a:xfrm>
            <a:off x="5466380" y="176092"/>
            <a:ext cx="350512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374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1928</TotalTime>
  <Words>221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Cybersecurity </vt:lpstr>
      <vt:lpstr>Hiding in plain sight</vt:lpstr>
      <vt:lpstr>Drivers</vt:lpstr>
      <vt:lpstr>Driver Security Flaws</vt:lpstr>
      <vt:lpstr>Shimming</vt:lpstr>
      <vt:lpstr>Shimming Example</vt:lpstr>
      <vt:lpstr>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2021-01-22T20:14:39Z</dcterms:modified>
  <cp:category>pptx, curriculum, cyber</cp:category>
</cp:coreProperties>
</file>