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8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97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1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2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95EE924B-391D-40F4-A15A-E1796740E4A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E81F-6CA1-4AE0-9E60-7272247DD0F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1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c7G7xOG2A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EFDE-C835-46E1-AFC6-E73BFDC0A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34FF8-1B5A-40B8-86DA-9AE438F74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Tailgating and Impersonation</a:t>
            </a:r>
          </a:p>
        </p:txBody>
      </p:sp>
    </p:spTree>
    <p:extLst>
      <p:ext uri="{BB962C8B-B14F-4D97-AF65-F5344CB8AC3E}">
        <p14:creationId xmlns:p14="http://schemas.microsoft.com/office/powerpoint/2010/main" val="16410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Following an authorized person into a building to gain access</a:t>
            </a:r>
          </a:p>
          <a:p>
            <a:r>
              <a:rPr lang="en-US" dirty="0"/>
              <a:t>Tricks</a:t>
            </a:r>
          </a:p>
          <a:p>
            <a:pPr lvl="1"/>
            <a:r>
              <a:rPr lang="en-US" dirty="0"/>
              <a:t>Wear similar clothing, blend in</a:t>
            </a:r>
          </a:p>
          <a:p>
            <a:pPr lvl="1"/>
            <a:r>
              <a:rPr lang="en-US" dirty="0"/>
              <a:t>Act as legitimate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  <a:br>
              <a:rPr lang="en-US" dirty="0"/>
            </a:br>
            <a:r>
              <a:rPr lang="en-US" dirty="0"/>
              <a:t>(telephone repair, elevator repair, fire/safety inspector)</a:t>
            </a:r>
          </a:p>
          <a:p>
            <a:pPr lvl="1"/>
            <a:r>
              <a:rPr lang="en-US" dirty="0"/>
              <a:t>Make friends at outdoor smoking hangout, follow in</a:t>
            </a:r>
          </a:p>
          <a:p>
            <a:pPr lvl="1"/>
            <a:r>
              <a:rPr lang="en-US" dirty="0"/>
              <a:t>Carry in boxes of donuts - hands full, people hole doors open</a:t>
            </a:r>
          </a:p>
          <a:p>
            <a:r>
              <a:rPr lang="en-US" dirty="0"/>
              <a:t>Once inside, fewer security measures to stop you</a:t>
            </a:r>
          </a:p>
          <a:p>
            <a:pPr lvl="1"/>
            <a:r>
              <a:rPr lang="en-US" dirty="0"/>
              <a:t>Most security prevents entry</a:t>
            </a:r>
          </a:p>
          <a:p>
            <a:pPr lvl="1"/>
            <a:r>
              <a:rPr lang="en-US" dirty="0"/>
              <a:t>Once you’re in, you’re in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6953-BC33-4DC8-A205-EB041787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for Tailgating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F304-A70D-445E-A741-C164C786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visitor policy</a:t>
            </a:r>
          </a:p>
          <a:p>
            <a:pPr lvl="1"/>
            <a:r>
              <a:rPr lang="en-US" dirty="0"/>
              <a:t>Should be able to notice who belongs</a:t>
            </a:r>
          </a:p>
          <a:p>
            <a:r>
              <a:rPr lang="en-US" dirty="0"/>
              <a:t>Mantrap</a:t>
            </a:r>
          </a:p>
          <a:p>
            <a:pPr lvl="1"/>
            <a:r>
              <a:rPr lang="en-US" dirty="0"/>
              <a:t>You don’t have a choice</a:t>
            </a:r>
          </a:p>
          <a:p>
            <a:r>
              <a:rPr lang="en-US" dirty="0"/>
              <a:t>One scan , one person</a:t>
            </a:r>
          </a:p>
          <a:p>
            <a:pPr lvl="1"/>
            <a:r>
              <a:rPr lang="en-US" dirty="0"/>
              <a:t>Security policy or mechanically required</a:t>
            </a:r>
          </a:p>
          <a:p>
            <a:r>
              <a:rPr lang="en-US" dirty="0"/>
              <a:t>Make asking a good thing</a:t>
            </a:r>
          </a:p>
          <a:p>
            <a:pPr lvl="1"/>
            <a:r>
              <a:rPr lang="en-US" dirty="0"/>
              <a:t>“Can I help you?”</a:t>
            </a:r>
          </a:p>
          <a:p>
            <a:pPr lvl="1"/>
            <a:r>
              <a:rPr lang="en-US" dirty="0"/>
              <a:t>“Who are you?”</a:t>
            </a:r>
          </a:p>
          <a:p>
            <a:pPr lvl="1"/>
            <a:r>
              <a:rPr lang="en-US" dirty="0"/>
              <a:t>“Where is your badge?”</a:t>
            </a:r>
          </a:p>
        </p:txBody>
      </p:sp>
    </p:spTree>
    <p:extLst>
      <p:ext uri="{BB962C8B-B14F-4D97-AF65-F5344CB8AC3E}">
        <p14:creationId xmlns:p14="http://schemas.microsoft.com/office/powerpoint/2010/main" val="169666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4456-6551-4D76-BB63-0E4E1ADE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ECB3-FB45-485A-96CD-2CB813A6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3343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Pretend to be someone else</a:t>
            </a:r>
          </a:p>
          <a:p>
            <a:r>
              <a:rPr lang="en-US" dirty="0"/>
              <a:t>Use information gleaned from dumpster diving</a:t>
            </a:r>
          </a:p>
          <a:p>
            <a:pPr lvl="1"/>
            <a:r>
              <a:rPr lang="en-US" dirty="0"/>
              <a:t>“I work with Mr. </a:t>
            </a:r>
            <a:r>
              <a:rPr lang="en-US" dirty="0" err="1"/>
              <a:t>Hitchins</a:t>
            </a:r>
            <a:r>
              <a:rPr lang="en-US" dirty="0"/>
              <a:t> in the maintenance department.”</a:t>
            </a:r>
          </a:p>
          <a:p>
            <a:r>
              <a:rPr lang="en-US" dirty="0"/>
              <a:t>Attack the victim as someone higher in rank</a:t>
            </a:r>
          </a:p>
          <a:p>
            <a:pPr lvl="1"/>
            <a:r>
              <a:rPr lang="en-US" dirty="0"/>
              <a:t>“Excuse me? I’m from the main corporate office!”</a:t>
            </a:r>
          </a:p>
          <a:p>
            <a:r>
              <a:rPr lang="en-US" dirty="0"/>
              <a:t>Bury them in technical jargon</a:t>
            </a:r>
          </a:p>
          <a:p>
            <a:pPr lvl="1"/>
            <a:r>
              <a:rPr lang="en-US" dirty="0"/>
              <a:t>“Turbo </a:t>
            </a:r>
            <a:r>
              <a:rPr lang="en-US" dirty="0" err="1"/>
              <a:t>encabulator</a:t>
            </a:r>
            <a:r>
              <a:rPr lang="en-US" dirty="0"/>
              <a:t> supplies inverse reactive current for use in unilateral phase detractors and automatically synchronizes cardinal </a:t>
            </a:r>
            <a:r>
              <a:rPr lang="en-US" dirty="0" err="1"/>
              <a:t>grammeters</a:t>
            </a:r>
            <a:r>
              <a:rPr lang="en-US" dirty="0"/>
              <a:t>” (</a:t>
            </a:r>
            <a:r>
              <a:rPr lang="en-US" dirty="0">
                <a:hlinkClick r:id="rId2"/>
              </a:rPr>
              <a:t>what?!</a:t>
            </a:r>
            <a:r>
              <a:rPr lang="en-US" dirty="0"/>
              <a:t>)</a:t>
            </a:r>
          </a:p>
          <a:p>
            <a:r>
              <a:rPr lang="en-US" dirty="0"/>
              <a:t>Be friendly</a:t>
            </a:r>
          </a:p>
          <a:p>
            <a:pPr lvl="1"/>
            <a:r>
              <a:rPr lang="en-US" dirty="0"/>
              <a:t>“Geez, did you catch the game last night?”</a:t>
            </a:r>
          </a:p>
          <a:p>
            <a:pPr lvl="1"/>
            <a:r>
              <a:rPr lang="en-US" dirty="0"/>
              <a:t>“What’s the deal with ____?” (weather, road work,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64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3823-88AE-4917-9C0B-347527FD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from Impersonation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0902-DC4D-48AA-B2B2-DE176AE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attackers can be very sneaky and very convincing</a:t>
            </a:r>
          </a:p>
          <a:p>
            <a:r>
              <a:rPr lang="en-US" dirty="0"/>
              <a:t>Trust but verify</a:t>
            </a:r>
          </a:p>
          <a:p>
            <a:pPr lvl="1"/>
            <a:r>
              <a:rPr lang="en-US" dirty="0"/>
              <a:t>Check that number, “Let me call you right back…”</a:t>
            </a:r>
          </a:p>
          <a:p>
            <a:pPr lvl="1"/>
            <a:r>
              <a:rPr lang="en-US" dirty="0"/>
              <a:t>Verify through 3</a:t>
            </a:r>
            <a:r>
              <a:rPr lang="en-US" baseline="30000" dirty="0"/>
              <a:t>rd</a:t>
            </a:r>
            <a:r>
              <a:rPr lang="en-US" dirty="0"/>
              <a:t> parties</a:t>
            </a:r>
          </a:p>
          <a:p>
            <a:r>
              <a:rPr lang="en-US" dirty="0"/>
              <a:t>Make verification a good thing</a:t>
            </a:r>
          </a:p>
          <a:p>
            <a:r>
              <a:rPr lang="en-US"/>
              <a:t>Never </a:t>
            </a:r>
            <a:r>
              <a:rPr lang="en-US" dirty="0"/>
              <a:t>volunteer information</a:t>
            </a:r>
          </a:p>
          <a:p>
            <a:r>
              <a:rPr lang="en-US" dirty="0"/>
              <a:t>Never give out personal details</a:t>
            </a:r>
          </a:p>
        </p:txBody>
      </p:sp>
    </p:spTree>
    <p:extLst>
      <p:ext uri="{BB962C8B-B14F-4D97-AF65-F5344CB8AC3E}">
        <p14:creationId xmlns:p14="http://schemas.microsoft.com/office/powerpoint/2010/main" val="28502414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1982</TotalTime>
  <Words>273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Gallery</vt:lpstr>
      <vt:lpstr>Cybersecurity</vt:lpstr>
      <vt:lpstr>Tailgating</vt:lpstr>
      <vt:lpstr>Watching for Tailgating</vt:lpstr>
      <vt:lpstr>Impersonation</vt:lpstr>
      <vt:lpstr>Protecting from Impersonation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2021-01-22T19:26:48Z</dcterms:modified>
  <cp:category>pptx, curriculum, cyber</cp:category>
</cp:coreProperties>
</file>