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62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C444-A79B-4060-B6C1-A06F907DC22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3290F8A9-5EAE-4867-A6C6-994B5BC5BD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0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C444-A79B-4060-B6C1-A06F907DC22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8A9-5EAE-4867-A6C6-994B5BC5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C444-A79B-4060-B6C1-A06F907DC22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8A9-5EAE-4867-A6C6-994B5BC5BD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9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C444-A79B-4060-B6C1-A06F907DC22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8A9-5EAE-4867-A6C6-994B5BC5BD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69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C444-A79B-4060-B6C1-A06F907DC22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8A9-5EAE-4867-A6C6-994B5BC5BD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9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C444-A79B-4060-B6C1-A06F907DC22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8A9-5EAE-4867-A6C6-994B5BC5BD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7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C444-A79B-4060-B6C1-A06F907DC22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8A9-5EAE-4867-A6C6-994B5BC5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1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C444-A79B-4060-B6C1-A06F907DC22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8A9-5EAE-4867-A6C6-994B5BC5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1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C444-A79B-4060-B6C1-A06F907DC22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8A9-5EAE-4867-A6C6-994B5BC5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7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C444-A79B-4060-B6C1-A06F907DC22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8A9-5EAE-4867-A6C6-994B5BC5BD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8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507C444-A79B-4060-B6C1-A06F907DC22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8A9-5EAE-4867-A6C6-994B5BC5BD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4816-EDEC-449E-8267-063743757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99FCD-51D3-409A-823B-72C2756CC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Wireless Replay Attacks</a:t>
            </a:r>
          </a:p>
        </p:txBody>
      </p:sp>
    </p:spTree>
    <p:extLst>
      <p:ext uri="{BB962C8B-B14F-4D97-AF65-F5344CB8AC3E}">
        <p14:creationId xmlns:p14="http://schemas.microsoft.com/office/powerpoint/2010/main" val="346372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365127"/>
            <a:ext cx="8366760" cy="721396"/>
          </a:xfrm>
        </p:spPr>
        <p:txBody>
          <a:bodyPr/>
          <a:lstStyle/>
          <a:p>
            <a:r>
              <a:rPr lang="en-US" dirty="0"/>
              <a:t>Wired vs. Wireless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Wireless makes sniffing and capturing data easier than Wired Attacks</a:t>
            </a:r>
          </a:p>
          <a:p>
            <a:r>
              <a:rPr lang="en-US" dirty="0"/>
              <a:t>Easy to sniff and capture the data via radio</a:t>
            </a:r>
          </a:p>
          <a:p>
            <a:pPr lvl="1"/>
            <a:r>
              <a:rPr lang="en-US" dirty="0"/>
              <a:t>No cables needed! No tap needed!</a:t>
            </a:r>
          </a:p>
          <a:p>
            <a:pPr lvl="1"/>
            <a:r>
              <a:rPr lang="en-US" dirty="0"/>
              <a:t>Hotspots are generally not encrypted</a:t>
            </a:r>
          </a:p>
        </p:txBody>
      </p:sp>
      <p:pic>
        <p:nvPicPr>
          <p:cNvPr id="1026" name="Picture 2" descr="Image result for wirele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1509">
            <a:off x="5981199" y="3583482"/>
            <a:ext cx="3438926" cy="27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audio ta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26658" y="4307252"/>
            <a:ext cx="2632911" cy="198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Replay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wired replay attack only easier</a:t>
            </a:r>
          </a:p>
          <a:p>
            <a:r>
              <a:rPr lang="en-US" dirty="0"/>
              <a:t>Record network traffic to/from a target network</a:t>
            </a:r>
          </a:p>
          <a:p>
            <a:pPr lvl="1"/>
            <a:r>
              <a:rPr lang="en-US" dirty="0"/>
              <a:t>Inspect data later</a:t>
            </a:r>
          </a:p>
          <a:p>
            <a:pPr lvl="1"/>
            <a:r>
              <a:rPr lang="en-US" dirty="0"/>
              <a:t>Crack encryption (Cracking WEP)</a:t>
            </a:r>
          </a:p>
          <a:p>
            <a:pPr lvl="1"/>
            <a:r>
              <a:rPr lang="en-US" dirty="0"/>
              <a:t>Map network, discover targets</a:t>
            </a:r>
          </a:p>
          <a:p>
            <a:r>
              <a:rPr lang="en-US" dirty="0"/>
              <a:t>Playback (Send) recorded network</a:t>
            </a:r>
            <a:br>
              <a:rPr lang="en-US" dirty="0"/>
            </a:br>
            <a:r>
              <a:rPr lang="en-US" dirty="0"/>
              <a:t>traffic, gain authenticated access</a:t>
            </a:r>
            <a:br>
              <a:rPr lang="en-US" dirty="0"/>
            </a:br>
            <a:r>
              <a:rPr lang="en-US" dirty="0"/>
              <a:t>on network</a:t>
            </a:r>
          </a:p>
        </p:txBody>
      </p:sp>
    </p:spTree>
    <p:extLst>
      <p:ext uri="{BB962C8B-B14F-4D97-AF65-F5344CB8AC3E}">
        <p14:creationId xmlns:p14="http://schemas.microsoft.com/office/powerpoint/2010/main" val="191609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B52E-87C0-4CA3-8621-9E58FACD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Cracking WEP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D772-5EC8-4D8F-B1DB-DA510F606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WEP – Wired Equivalent Privacy</a:t>
            </a:r>
          </a:p>
          <a:p>
            <a:pPr lvl="1"/>
            <a:r>
              <a:rPr lang="en-US" dirty="0"/>
              <a:t>A broken security protocol</a:t>
            </a:r>
          </a:p>
          <a:p>
            <a:pPr lvl="1"/>
            <a:r>
              <a:rPr lang="en-US" dirty="0"/>
              <a:t>Allowed 802.11 packet replay</a:t>
            </a:r>
          </a:p>
          <a:p>
            <a:r>
              <a:rPr lang="en-US" dirty="0"/>
              <a:t>ARP request replay attack</a:t>
            </a:r>
          </a:p>
          <a:p>
            <a:pPr lvl="1"/>
            <a:r>
              <a:rPr lang="en-US" dirty="0"/>
              <a:t>Cracking WEP requires thousands of Initialization Vector (IV) packets (lots of samples to compare)</a:t>
            </a:r>
          </a:p>
          <a:p>
            <a:pPr lvl="1"/>
            <a:r>
              <a:rPr lang="en-US" dirty="0"/>
              <a:t>Sit and wait all day to collect IV information</a:t>
            </a:r>
            <a:br>
              <a:rPr lang="en-US" dirty="0"/>
            </a:br>
            <a:r>
              <a:rPr lang="en-US" dirty="0"/>
              <a:t>Or replay a ton of ARP requests</a:t>
            </a:r>
          </a:p>
          <a:p>
            <a:pPr lvl="1"/>
            <a:r>
              <a:rPr lang="en-US" dirty="0"/>
              <a:t>Collect many thousands of IV packets</a:t>
            </a:r>
          </a:p>
          <a:p>
            <a:pPr lvl="1"/>
            <a:r>
              <a:rPr lang="en-US" dirty="0"/>
              <a:t>With data set, you can crack WEP in seconds</a:t>
            </a:r>
          </a:p>
        </p:txBody>
      </p:sp>
      <p:pic>
        <p:nvPicPr>
          <p:cNvPr id="3074" name="Picture 2" descr="Image result for wep crack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/>
          <a:stretch/>
        </p:blipFill>
        <p:spPr bwMode="auto">
          <a:xfrm>
            <a:off x="6017739" y="4394827"/>
            <a:ext cx="2973209" cy="174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53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l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81" y="3424756"/>
            <a:ext cx="2760562" cy="27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Replay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better encryption methods</a:t>
            </a:r>
          </a:p>
          <a:p>
            <a:r>
              <a:rPr lang="en-US" dirty="0"/>
              <a:t>Encryption that uses timestamps</a:t>
            </a:r>
          </a:p>
          <a:p>
            <a:pPr lvl="1"/>
            <a:r>
              <a:rPr lang="en-US" dirty="0"/>
              <a:t>Prevents hackers from using recorded packets later</a:t>
            </a:r>
          </a:p>
        </p:txBody>
      </p:sp>
    </p:spTree>
    <p:extLst>
      <p:ext uri="{BB962C8B-B14F-4D97-AF65-F5344CB8AC3E}">
        <p14:creationId xmlns:p14="http://schemas.microsoft.com/office/powerpoint/2010/main" val="33889641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1926</TotalTime>
  <Words>177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Cybersecurity</vt:lpstr>
      <vt:lpstr>Wired vs. Wireless Attacks</vt:lpstr>
      <vt:lpstr>Wireless Replay Attack</vt:lpstr>
      <vt:lpstr>Cracking WEP</vt:lpstr>
      <vt:lpstr>Stopping Replay Attacks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57</cp:revision>
  <dcterms:created xsi:type="dcterms:W3CDTF">2019-04-17T19:12:48Z</dcterms:created>
  <dcterms:modified xsi:type="dcterms:W3CDTF">2021-01-22T20:18:26Z</dcterms:modified>
  <cp:category>pptx, curriculum, cyber</cp:category>
</cp:coreProperties>
</file>