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7"/>
  </p:notesMasterIdLst>
  <p:sldIdLst>
    <p:sldId id="260" r:id="rId2"/>
    <p:sldId id="262" r:id="rId3"/>
    <p:sldId id="261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88014" autoAdjust="0"/>
  </p:normalViewPr>
  <p:slideViewPr>
    <p:cSldViewPr snapToGrid="0">
      <p:cViewPr varScale="1">
        <p:scale>
          <a:sx n="61" d="100"/>
          <a:sy n="61" d="100"/>
        </p:scale>
        <p:origin x="8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2021-01-22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DD66-4A9A-4B38-8614-2361D5CA8FF1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65205A74-E756-485E-93FE-01E8E8155DA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65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DD66-4A9A-4B38-8614-2361D5CA8FF1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5A74-E756-485E-93FE-01E8E815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0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DD66-4A9A-4B38-8614-2361D5CA8FF1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5A74-E756-485E-93FE-01E8E8155DA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30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DD66-4A9A-4B38-8614-2361D5CA8FF1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5A74-E756-485E-93FE-01E8E8155DA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35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DD66-4A9A-4B38-8614-2361D5CA8FF1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5A74-E756-485E-93FE-01E8E8155DA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75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DD66-4A9A-4B38-8614-2361D5CA8FF1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5A74-E756-485E-93FE-01E8E8155DA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44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DD66-4A9A-4B38-8614-2361D5CA8FF1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5A74-E756-485E-93FE-01E8E815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3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DD66-4A9A-4B38-8614-2361D5CA8FF1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5A74-E756-485E-93FE-01E8E815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5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DD66-4A9A-4B38-8614-2361D5CA8FF1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5A74-E756-485E-93FE-01E8E815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DD66-4A9A-4B38-8614-2361D5CA8FF1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5A74-E756-485E-93FE-01E8E8155DA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21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24F5DD66-4A9A-4B38-8614-2361D5CA8FF1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5A74-E756-485E-93FE-01E8E8155DA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86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6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4EE13-BCCF-4360-A6F6-D87EC7067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CB0E0-5633-4506-928D-1B3F2C4810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Rogue Access Points and Evil Twins</a:t>
            </a:r>
          </a:p>
        </p:txBody>
      </p:sp>
    </p:spTree>
    <p:extLst>
      <p:ext uri="{BB962C8B-B14F-4D97-AF65-F5344CB8AC3E}">
        <p14:creationId xmlns:p14="http://schemas.microsoft.com/office/powerpoint/2010/main" val="13146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377 Premiere Of Rogue Red Carpet Photos and Premium High Res Pictures -  Getty Images">
            <a:extLst>
              <a:ext uri="{FF2B5EF4-FFF2-40B4-BE49-F238E27FC236}">
                <a16:creationId xmlns:a16="http://schemas.microsoft.com/office/drawing/2014/main" id="{9ED5F00A-9EFF-434D-AD5B-A36AED04D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147" y="2465536"/>
            <a:ext cx="5676737" cy="377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AC350E-DE3A-4BAC-B90C-6F715F44EA7C}"/>
              </a:ext>
            </a:extLst>
          </p:cNvPr>
          <p:cNvSpPr txBox="1"/>
          <p:nvPr/>
        </p:nvSpPr>
        <p:spPr>
          <a:xfrm>
            <a:off x="1592317" y="725214"/>
            <a:ext cx="6148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Rogue Access </a:t>
            </a:r>
          </a:p>
        </p:txBody>
      </p:sp>
    </p:spTree>
    <p:extLst>
      <p:ext uri="{BB962C8B-B14F-4D97-AF65-F5344CB8AC3E}">
        <p14:creationId xmlns:p14="http://schemas.microsoft.com/office/powerpoint/2010/main" val="346171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o Detect and Attack Evil Twin WiFi Access Points">
            <a:extLst>
              <a:ext uri="{FF2B5EF4-FFF2-40B4-BE49-F238E27FC236}">
                <a16:creationId xmlns:a16="http://schemas.microsoft.com/office/drawing/2014/main" id="{6173D3B1-4AEB-412E-A7DF-377C38D36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6" y="2081036"/>
            <a:ext cx="4825474" cy="258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411986-8DC6-48E5-AC1A-B0108A190966}"/>
              </a:ext>
            </a:extLst>
          </p:cNvPr>
          <p:cNvSpPr txBox="1"/>
          <p:nvPr/>
        </p:nvSpPr>
        <p:spPr>
          <a:xfrm>
            <a:off x="1923399" y="236478"/>
            <a:ext cx="539180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Evil Twin</a:t>
            </a:r>
          </a:p>
        </p:txBody>
      </p:sp>
      <p:pic>
        <p:nvPicPr>
          <p:cNvPr id="2052" name="Picture 4" descr="Evil Twin (Part 2) - Creating the Bash Script. « Null Byte :: WonderHowTo">
            <a:extLst>
              <a:ext uri="{FF2B5EF4-FFF2-40B4-BE49-F238E27FC236}">
                <a16:creationId xmlns:a16="http://schemas.microsoft.com/office/drawing/2014/main" id="{18F92308-2694-40CA-8E9D-E163D87FC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6" y="2695575"/>
            <a:ext cx="312420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w to Set Up an Eviltwin « Null Byte :: WonderHowTo">
            <a:extLst>
              <a:ext uri="{FF2B5EF4-FFF2-40B4-BE49-F238E27FC236}">
                <a16:creationId xmlns:a16="http://schemas.microsoft.com/office/drawing/2014/main" id="{B41A31CA-295C-4E44-A8F1-410756918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445" y="4871216"/>
            <a:ext cx="312420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76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Very simple to connect a SOHO wireless AP</a:t>
            </a:r>
          </a:p>
          <a:p>
            <a:pPr lvl="1"/>
            <a:r>
              <a:rPr lang="en-US" dirty="0"/>
              <a:t>Extends network to unauthenticated </a:t>
            </a:r>
            <a:r>
              <a:rPr lang="en-US" dirty="0" err="1"/>
              <a:t>WiFi</a:t>
            </a:r>
            <a:r>
              <a:rPr lang="en-US" dirty="0"/>
              <a:t> traffic beyond your control</a:t>
            </a:r>
          </a:p>
          <a:p>
            <a:pPr lvl="1"/>
            <a:r>
              <a:rPr lang="en-US" dirty="0"/>
              <a:t>May conflict with existing network, causing problems</a:t>
            </a:r>
          </a:p>
          <a:p>
            <a:r>
              <a:rPr lang="en-US" dirty="0"/>
              <a:t>Periodic wireless surveys</a:t>
            </a:r>
          </a:p>
          <a:p>
            <a:pPr lvl="1"/>
            <a:r>
              <a:rPr lang="en-US" dirty="0"/>
              <a:t>Walk around your building/campus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Wardriving</a:t>
            </a:r>
            <a:r>
              <a:rPr lang="en-US" dirty="0"/>
              <a:t>”/“</a:t>
            </a:r>
            <a:r>
              <a:rPr lang="en-US" dirty="0" err="1"/>
              <a:t>Warwalking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Use third-party tools</a:t>
            </a:r>
          </a:p>
          <a:p>
            <a:pPr lvl="2"/>
            <a:r>
              <a:rPr lang="en-US" dirty="0"/>
              <a:t>Kismet</a:t>
            </a:r>
          </a:p>
          <a:p>
            <a:pPr lvl="2"/>
            <a:r>
              <a:rPr lang="en-US" dirty="0" err="1"/>
              <a:t>NetStumbler</a:t>
            </a:r>
            <a:endParaRPr lang="en-US" dirty="0"/>
          </a:p>
          <a:p>
            <a:pPr lvl="2"/>
            <a:r>
              <a:rPr lang="en-US" dirty="0" err="1"/>
              <a:t>WiFi</a:t>
            </a:r>
            <a:r>
              <a:rPr lang="en-US"/>
              <a:t> Pineapple</a:t>
            </a:r>
            <a:endParaRPr lang="en-US" dirty="0"/>
          </a:p>
          <a:p>
            <a:r>
              <a:rPr lang="en-US" dirty="0"/>
              <a:t>Consider using 802.1X (Network Access Control)</a:t>
            </a:r>
          </a:p>
          <a:p>
            <a:pPr lvl="1"/>
            <a:r>
              <a:rPr lang="en-US" dirty="0"/>
              <a:t>Users </a:t>
            </a:r>
            <a:r>
              <a:rPr lang="en-US" u="sng" dirty="0"/>
              <a:t>must</a:t>
            </a:r>
            <a:r>
              <a:rPr lang="en-US" dirty="0"/>
              <a:t> authenticate, connection type doesn’t matter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724328" y="3002693"/>
            <a:ext cx="2055765" cy="1999769"/>
            <a:chOff x="5630400" y="2199189"/>
            <a:chExt cx="2974696" cy="2893671"/>
          </a:xfrm>
        </p:grpSpPr>
        <p:pic>
          <p:nvPicPr>
            <p:cNvPr id="1026" name="Picture 2" descr="Image result for soho rout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0400" y="2535518"/>
              <a:ext cx="2857500" cy="1866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&quot;No&quot; Symbol 3"/>
            <p:cNvSpPr/>
            <p:nvPr/>
          </p:nvSpPr>
          <p:spPr>
            <a:xfrm>
              <a:off x="5711425" y="2199189"/>
              <a:ext cx="2893671" cy="2893671"/>
            </a:xfrm>
            <a:prstGeom prst="noSmoking">
              <a:avLst>
                <a:gd name="adj" fmla="val 7455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DA29DB38-DE1B-40D7-A7B2-9E0D5FE6614F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Rogue Access Points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08477-59FE-4E10-BA46-00B790E0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Evil Twin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5BEF5-5194-420B-A98B-86F99602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31478"/>
          </a:xfrm>
        </p:spPr>
        <p:txBody>
          <a:bodyPr>
            <a:normAutofit/>
          </a:bodyPr>
          <a:lstStyle/>
          <a:p>
            <a:r>
              <a:rPr lang="en-US" dirty="0"/>
              <a:t>Any regular wireless access point</a:t>
            </a:r>
          </a:p>
          <a:p>
            <a:r>
              <a:rPr lang="en-US" dirty="0"/>
              <a:t>Configured exact same way as existing network</a:t>
            </a:r>
          </a:p>
          <a:p>
            <a:pPr lvl="1"/>
            <a:r>
              <a:rPr lang="en-US" dirty="0"/>
              <a:t>Same SSID, security settings</a:t>
            </a:r>
          </a:p>
          <a:p>
            <a:r>
              <a:rPr lang="en-US" dirty="0"/>
              <a:t>“Louder” the existing access points</a:t>
            </a:r>
          </a:p>
          <a:p>
            <a:pPr lvl="1"/>
            <a:r>
              <a:rPr lang="en-US" dirty="0"/>
              <a:t>More power</a:t>
            </a:r>
          </a:p>
          <a:p>
            <a:pPr lvl="1"/>
            <a:r>
              <a:rPr lang="en-US" dirty="0"/>
              <a:t>Directional antennas</a:t>
            </a:r>
          </a:p>
          <a:p>
            <a:r>
              <a:rPr lang="en-US" dirty="0"/>
              <a:t>Clients connect to rouge access point</a:t>
            </a:r>
            <a:br>
              <a:rPr lang="en-US" dirty="0"/>
            </a:br>
            <a:r>
              <a:rPr lang="en-US" dirty="0"/>
              <a:t>rather than enterprise network</a:t>
            </a:r>
          </a:p>
          <a:p>
            <a:r>
              <a:rPr lang="en-US" dirty="0"/>
              <a:t>Opens door to all sorts of nasty tricks!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496424" y="2719585"/>
            <a:ext cx="2306379" cy="2243557"/>
            <a:chOff x="5630400" y="2199189"/>
            <a:chExt cx="2974696" cy="2893671"/>
          </a:xfrm>
        </p:grpSpPr>
        <p:pic>
          <p:nvPicPr>
            <p:cNvPr id="8" name="Picture 2" descr="Image result for soho rout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0400" y="2535518"/>
              <a:ext cx="2857500" cy="1866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&quot;No&quot; Symbol 8"/>
            <p:cNvSpPr/>
            <p:nvPr/>
          </p:nvSpPr>
          <p:spPr>
            <a:xfrm>
              <a:off x="5711425" y="2199189"/>
              <a:ext cx="2893671" cy="2893671"/>
            </a:xfrm>
            <a:prstGeom prst="noSmoking">
              <a:avLst>
                <a:gd name="adj" fmla="val 7455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3004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1957</TotalTime>
  <Words>127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Gallery</vt:lpstr>
      <vt:lpstr>Cybersecurity</vt:lpstr>
      <vt:lpstr>PowerPoint Presentation</vt:lpstr>
      <vt:lpstr>PowerPoint Presentation</vt:lpstr>
      <vt:lpstr>PowerPoint Presentation</vt:lpstr>
      <vt:lpstr>Wireless Evil Twin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63</cp:revision>
  <dcterms:created xsi:type="dcterms:W3CDTF">2019-04-17T19:12:48Z</dcterms:created>
  <dcterms:modified xsi:type="dcterms:W3CDTF">2021-01-22T20:26:52Z</dcterms:modified>
  <cp:category>pptx, curriculum, cyber</cp:category>
</cp:coreProperties>
</file>