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sldIdLst>
    <p:sldId id="264" r:id="rId2"/>
    <p:sldId id="257" r:id="rId3"/>
    <p:sldId id="260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8028" autoAdjust="0"/>
  </p:normalViewPr>
  <p:slideViewPr>
    <p:cSldViewPr snapToGrid="0">
      <p:cViewPr varScale="1">
        <p:scale>
          <a:sx n="85" d="100"/>
          <a:sy n="85" d="100"/>
        </p:scale>
        <p:origin x="53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27D-10FC-465A-94C1-07E5BFD8998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7BA6736D-DF21-40BD-9C65-BF159147A5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38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27D-10FC-465A-94C1-07E5BFD8998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736D-DF21-40BD-9C65-BF159147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8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27D-10FC-465A-94C1-07E5BFD8998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736D-DF21-40BD-9C65-BF159147A5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18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27D-10FC-465A-94C1-07E5BFD8998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736D-DF21-40BD-9C65-BF159147A56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38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27D-10FC-465A-94C1-07E5BFD8998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736D-DF21-40BD-9C65-BF159147A5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26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27D-10FC-465A-94C1-07E5BFD8998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736D-DF21-40BD-9C65-BF159147A56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9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27D-10FC-465A-94C1-07E5BFD8998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736D-DF21-40BD-9C65-BF159147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3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27D-10FC-465A-94C1-07E5BFD8998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736D-DF21-40BD-9C65-BF159147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5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27D-10FC-465A-94C1-07E5BFD8998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736D-DF21-40BD-9C65-BF159147A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0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027D-10FC-465A-94C1-07E5BFD8998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736D-DF21-40BD-9C65-BF159147A56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72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EF24027D-10FC-465A-94C1-07E5BFD89985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736D-DF21-40BD-9C65-BF159147A56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6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2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5ACC-6E62-AE47-8E25-0356B9E6B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EC7D9-6F48-884A-AAB4-23729CD23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WPS Attacks</a:t>
            </a:r>
          </a:p>
        </p:txBody>
      </p:sp>
    </p:spTree>
    <p:extLst>
      <p:ext uri="{BB962C8B-B14F-4D97-AF65-F5344CB8AC3E}">
        <p14:creationId xmlns:p14="http://schemas.microsoft.com/office/powerpoint/2010/main" val="264270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9367"/>
            <a:ext cx="8366760" cy="721396"/>
          </a:xfrm>
        </p:spPr>
        <p:txBody>
          <a:bodyPr/>
          <a:lstStyle/>
          <a:p>
            <a:r>
              <a:rPr lang="en-US" dirty="0"/>
              <a:t>Using WPS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907013"/>
          </a:xfrm>
        </p:spPr>
        <p:txBody>
          <a:bodyPr>
            <a:normAutofit/>
          </a:bodyPr>
          <a:lstStyle/>
          <a:p>
            <a:r>
              <a:rPr lang="en-US" dirty="0"/>
              <a:t>Wi-Fi Protected Setup</a:t>
            </a:r>
          </a:p>
          <a:p>
            <a:r>
              <a:rPr lang="en-US" dirty="0"/>
              <a:t>Provides easy setup for joining a device to a network</a:t>
            </a:r>
          </a:p>
          <a:p>
            <a:r>
              <a:rPr lang="en-US" dirty="0"/>
              <a:t>Different ways to connect:</a:t>
            </a:r>
          </a:p>
          <a:p>
            <a:pPr lvl="1"/>
            <a:r>
              <a:rPr lang="en-US" dirty="0"/>
              <a:t>Push a button on the access point</a:t>
            </a:r>
          </a:p>
          <a:p>
            <a:pPr lvl="1"/>
            <a:r>
              <a:rPr lang="en-US" dirty="0"/>
              <a:t>Enter a PIN on access point into device</a:t>
            </a:r>
          </a:p>
          <a:p>
            <a:pPr lvl="1"/>
            <a:r>
              <a:rPr lang="en-US" dirty="0"/>
              <a:t>Near-field communication (NFC) – bring the mobile device close to access point</a:t>
            </a:r>
          </a:p>
        </p:txBody>
      </p:sp>
      <p:pic>
        <p:nvPicPr>
          <p:cNvPr id="1026" name="Picture 2" descr="Image result for wps rout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654" y="4777608"/>
            <a:ext cx="4034736" cy="173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ps wireless protected set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090" y="5112571"/>
            <a:ext cx="2640623" cy="99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WPS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78494"/>
            <a:ext cx="7886700" cy="39326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PIN is an eight-digit number</a:t>
            </a:r>
          </a:p>
          <a:p>
            <a:pPr lvl="1"/>
            <a:r>
              <a:rPr lang="en-US" dirty="0"/>
              <a:t>7+1, seven digits followed by a checksum digit</a:t>
            </a:r>
          </a:p>
          <a:p>
            <a:pPr lvl="1"/>
            <a:r>
              <a:rPr lang="en-US" dirty="0"/>
              <a:t>Seven digits = 10,000,000 possible combinations</a:t>
            </a:r>
          </a:p>
          <a:p>
            <a:pPr lvl="1"/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digit is computed based on first 7 digits</a:t>
            </a:r>
          </a:p>
          <a:p>
            <a:r>
              <a:rPr lang="en-US" dirty="0"/>
              <a:t>WPS validates the PIN in halves</a:t>
            </a:r>
          </a:p>
          <a:p>
            <a:pPr lvl="1"/>
            <a:r>
              <a:rPr lang="en-US" dirty="0"/>
              <a:t>First half: 4 digits (10,000 possibilities: 0000-9999)</a:t>
            </a:r>
          </a:p>
          <a:p>
            <a:pPr lvl="1"/>
            <a:r>
              <a:rPr lang="en-US" dirty="0"/>
              <a:t>Second half: 3 digits (1,000 possibilities: 000-999)</a:t>
            </a:r>
          </a:p>
          <a:p>
            <a:pPr lvl="1"/>
            <a:r>
              <a:rPr lang="en-US" dirty="0"/>
              <a:t>Total number of guesses is 11,000</a:t>
            </a:r>
            <a:br>
              <a:rPr lang="en-US" dirty="0"/>
            </a:br>
            <a:r>
              <a:rPr lang="en-US" dirty="0"/>
              <a:t>(</a:t>
            </a:r>
            <a:r>
              <a:rPr lang="en-US" u="sng" dirty="0"/>
              <a:t>much</a:t>
            </a:r>
            <a:r>
              <a:rPr lang="en-US" dirty="0"/>
              <a:t> less than the original 10,000,000 combinations!)</a:t>
            </a:r>
          </a:p>
          <a:p>
            <a:r>
              <a:rPr lang="en-US" dirty="0"/>
              <a:t>Automated process will cycle through all 11,000 possible combinations in under 4 hours.</a:t>
            </a:r>
          </a:p>
        </p:txBody>
      </p:sp>
      <p:pic>
        <p:nvPicPr>
          <p:cNvPr id="2050" name="Picture 2" descr="Image result for wps wireless protected setu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2032">
            <a:off x="6261913" y="2789246"/>
            <a:ext cx="2790167" cy="104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rosshair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644" y="2253924"/>
            <a:ext cx="2220257" cy="221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80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WP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6369">
            <a:off x="7382258" y="104172"/>
            <a:ext cx="1378610" cy="153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WPS PIN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43834"/>
          </a:xfrm>
        </p:spPr>
        <p:txBody>
          <a:bodyPr>
            <a:normAutofit/>
          </a:bodyPr>
          <a:lstStyle/>
          <a:p>
            <a:r>
              <a:rPr lang="en-US" dirty="0"/>
              <a:t>Attacker only needs 11,000 possible guesses</a:t>
            </a:r>
          </a:p>
          <a:p>
            <a:pPr marL="225425" lvl="1" indent="0">
              <a:buNone/>
            </a:pPr>
            <a:r>
              <a:rPr lang="en-US" dirty="0"/>
              <a:t>(4 hours may seem like a long time, but a determined hacker can setup a device and walk away, come back later after it’s cracked it.)</a:t>
            </a:r>
          </a:p>
          <a:p>
            <a:r>
              <a:rPr lang="en-US" dirty="0"/>
              <a:t>Slow down the amount of time between entries</a:t>
            </a:r>
          </a:p>
          <a:p>
            <a:pPr lvl="1"/>
            <a:r>
              <a:rPr lang="en-US" dirty="0"/>
              <a:t>Not often a legitimate user will enter wrong PIN multiple times</a:t>
            </a:r>
          </a:p>
          <a:p>
            <a:pPr lvl="1"/>
            <a:r>
              <a:rPr lang="en-US" dirty="0"/>
              <a:t>More wrong guesses = increased delay between PIN entries</a:t>
            </a:r>
          </a:p>
          <a:p>
            <a:pPr lvl="1"/>
            <a:r>
              <a:rPr lang="en-US" dirty="0"/>
              <a:t>Make hack take from 4 hours to hundreds or thousands of hours</a:t>
            </a:r>
          </a:p>
          <a:p>
            <a:r>
              <a:rPr lang="en-US" dirty="0"/>
              <a:t>Intrusion Protection System should alert to too many bad PIN attempts</a:t>
            </a:r>
          </a:p>
        </p:txBody>
      </p:sp>
    </p:spTree>
    <p:extLst>
      <p:ext uri="{BB962C8B-B14F-4D97-AF65-F5344CB8AC3E}">
        <p14:creationId xmlns:p14="http://schemas.microsoft.com/office/powerpoint/2010/main" val="135656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WPS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105190"/>
          </a:xfrm>
        </p:spPr>
        <p:txBody>
          <a:bodyPr>
            <a:normAutofit/>
          </a:bodyPr>
          <a:lstStyle/>
          <a:p>
            <a:r>
              <a:rPr lang="en-US" dirty="0"/>
              <a:t>Pushbutton allows </a:t>
            </a:r>
            <a:r>
              <a:rPr lang="en-US" i="1" dirty="0"/>
              <a:t>any</a:t>
            </a:r>
            <a:r>
              <a:rPr lang="en-US" dirty="0"/>
              <a:t> device to join the network</a:t>
            </a:r>
          </a:p>
          <a:p>
            <a:pPr lvl="1"/>
            <a:r>
              <a:rPr lang="en-US" dirty="0"/>
              <a:t>Physically protect router or access point</a:t>
            </a:r>
          </a:p>
          <a:p>
            <a:pPr lvl="1"/>
            <a:r>
              <a:rPr lang="en-US" dirty="0"/>
              <a:t>Do not allow unauthorized users to press the button</a:t>
            </a:r>
          </a:p>
          <a:p>
            <a:pPr lvl="1"/>
            <a:r>
              <a:rPr lang="en-US" dirty="0"/>
              <a:t>Better: </a:t>
            </a:r>
            <a:r>
              <a:rPr lang="en-US" i="1" dirty="0"/>
              <a:t>Disable</a:t>
            </a:r>
            <a:r>
              <a:rPr lang="en-US" dirty="0"/>
              <a:t> the WPS pushbutton!</a:t>
            </a:r>
          </a:p>
          <a:p>
            <a:r>
              <a:rPr lang="en-US" dirty="0"/>
              <a:t>WPS PIN may be visible on the access point</a:t>
            </a:r>
          </a:p>
          <a:p>
            <a:pPr lvl="1"/>
            <a:r>
              <a:rPr lang="en-US" dirty="0"/>
              <a:t>DO NOT keep the default PIN</a:t>
            </a:r>
          </a:p>
          <a:p>
            <a:pPr lvl="1"/>
            <a:r>
              <a:rPr lang="en-US" dirty="0"/>
              <a:t>Hide the PIN, keep it out of sight</a:t>
            </a:r>
          </a:p>
        </p:txBody>
      </p:sp>
      <p:pic>
        <p:nvPicPr>
          <p:cNvPr id="3074" name="Picture 2" descr="Image result for wps p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685" y="4843849"/>
            <a:ext cx="2648669" cy="162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 rot="19825456">
            <a:off x="3485630" y="5286607"/>
            <a:ext cx="2172740" cy="1434355"/>
          </a:xfrm>
          <a:prstGeom prst="rightArrow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w Cen MT" panose="020B0602020104020603" pitchFamily="34" charset="0"/>
              </a:rPr>
              <a:t>WPS PIN</a:t>
            </a:r>
          </a:p>
        </p:txBody>
      </p:sp>
      <p:pic>
        <p:nvPicPr>
          <p:cNvPr id="8" name="Picture 4" descr="Image result for wps wireless protected setu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62" y="4930815"/>
            <a:ext cx="2640623" cy="99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3002650" y="5263776"/>
            <a:ext cx="1367435" cy="157344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6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4815-4D73-4DB3-BD53-A57F855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WPS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34AEB-F501-4B26-A2F0-014822FCD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31478"/>
          </a:xfrm>
        </p:spPr>
        <p:txBody>
          <a:bodyPr>
            <a:normAutofit/>
          </a:bodyPr>
          <a:lstStyle/>
          <a:p>
            <a:r>
              <a:rPr lang="en-US" dirty="0"/>
              <a:t>Offline WPS PIN attack</a:t>
            </a:r>
          </a:p>
          <a:p>
            <a:r>
              <a:rPr lang="en-US" dirty="0"/>
              <a:t>Some chipset manufacturers did not generate true random numbers for generating hashes to encrypt the “WPS Setup”</a:t>
            </a:r>
          </a:p>
          <a:p>
            <a:r>
              <a:rPr lang="en-US" dirty="0"/>
              <a:t>Attack known as </a:t>
            </a:r>
            <a:r>
              <a:rPr lang="en-US" i="1" dirty="0"/>
              <a:t>Pixie Dust</a:t>
            </a:r>
            <a:r>
              <a:rPr lang="en-US" dirty="0"/>
              <a:t> uses probable hash values to bypass WPS PIN guessing. This is done “offline” and does not hammer the access point.</a:t>
            </a:r>
          </a:p>
          <a:p>
            <a:pPr lvl="1"/>
            <a:r>
              <a:rPr lang="en-US" dirty="0"/>
              <a:t>PIN attempt slowdowns are useless to this attack</a:t>
            </a:r>
          </a:p>
          <a:p>
            <a:pPr lvl="1"/>
            <a:r>
              <a:rPr lang="en-US" dirty="0"/>
              <a:t>Cracks faster than 4 hours – usually in seconds or minutes!</a:t>
            </a:r>
          </a:p>
          <a:p>
            <a:r>
              <a:rPr lang="en-US" dirty="0"/>
              <a:t>Protecting from this? Disable WPS altogether. Don’t use it!</a:t>
            </a:r>
          </a:p>
        </p:txBody>
      </p:sp>
    </p:spTree>
    <p:extLst>
      <p:ext uri="{BB962C8B-B14F-4D97-AF65-F5344CB8AC3E}">
        <p14:creationId xmlns:p14="http://schemas.microsoft.com/office/powerpoint/2010/main" val="11190102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{A9484407-C88A-F544-A752-619E0C8B454D}tf10001119</Template>
  <TotalTime>1962</TotalTime>
  <Words>376</Words>
  <Application>Microsoft Macintosh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Tw Cen MT</vt:lpstr>
      <vt:lpstr>Gallery</vt:lpstr>
      <vt:lpstr>Cybersecurity</vt:lpstr>
      <vt:lpstr>Using WPS</vt:lpstr>
      <vt:lpstr>Hacking WPS</vt:lpstr>
      <vt:lpstr>Protecting WPS PIN</vt:lpstr>
      <vt:lpstr>Protecting WPS</vt:lpstr>
      <vt:lpstr>Other WPS Attacks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60</cp:revision>
  <dcterms:created xsi:type="dcterms:W3CDTF">2019-04-17T19:12:48Z</dcterms:created>
  <dcterms:modified xsi:type="dcterms:W3CDTF">2021-01-24T18:13:00Z</dcterms:modified>
  <cp:category>pptx, curriculum, cyber</cp:category>
</cp:coreProperties>
</file>