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4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6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3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EFE7E8C-F4D2-46D2-843D-430A48E45D4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AFEF-A48E-4265-8FFE-21B79BD52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3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E976-2299-AD40-A1B7-3E9C89AE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2006E-6E65-254B-BCDD-09EACFB2D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Bluejacking and </a:t>
            </a:r>
            <a:r>
              <a:rPr lang="en-US" dirty="0" err="1"/>
              <a:t>Bluesnarfing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Sending of unsolicited messages to another device via Bluetooth</a:t>
            </a:r>
          </a:p>
          <a:p>
            <a:pPr lvl="1"/>
            <a:r>
              <a:rPr lang="en-US" dirty="0"/>
              <a:t>No mobile carrier required</a:t>
            </a:r>
          </a:p>
          <a:p>
            <a:r>
              <a:rPr lang="en-US" dirty="0"/>
              <a:t>Typical functional distance is about 10 meters</a:t>
            </a:r>
          </a:p>
          <a:p>
            <a:pPr lvl="1"/>
            <a:r>
              <a:rPr lang="en-US" dirty="0"/>
              <a:t>More or less, depending on antenna and interference</a:t>
            </a:r>
          </a:p>
          <a:p>
            <a:r>
              <a:rPr lang="en-US" dirty="0"/>
              <a:t>Bluejack with an address book object</a:t>
            </a:r>
          </a:p>
          <a:p>
            <a:pPr lvl="1"/>
            <a:r>
              <a:rPr lang="en-US" dirty="0"/>
              <a:t>Instead of contact name, write a message</a:t>
            </a:r>
          </a:p>
          <a:p>
            <a:pPr lvl="2"/>
            <a:r>
              <a:rPr lang="en-US" dirty="0"/>
              <a:t>“You are </a:t>
            </a:r>
            <a:r>
              <a:rPr lang="en-US" dirty="0" err="1"/>
              <a:t>bluejacked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“You are </a:t>
            </a:r>
            <a:r>
              <a:rPr lang="en-US" dirty="0" err="1"/>
              <a:t>Bluejacked</a:t>
            </a:r>
            <a:r>
              <a:rPr lang="en-US" dirty="0"/>
              <a:t>! Add to contacts?”</a:t>
            </a:r>
          </a:p>
          <a:p>
            <a:r>
              <a:rPr lang="en-US" dirty="0"/>
              <a:t>Third-party software may also be used</a:t>
            </a:r>
          </a:p>
          <a:p>
            <a:pPr lvl="1"/>
            <a:r>
              <a:rPr lang="en-US" dirty="0" err="1"/>
              <a:t>Blooover</a:t>
            </a:r>
            <a:r>
              <a:rPr lang="en-US" dirty="0"/>
              <a:t>, </a:t>
            </a:r>
            <a:r>
              <a:rPr lang="en-US" dirty="0" err="1"/>
              <a:t>Bluesniff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9F9CBB-6215-487D-AD9B-5CED4340661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Bluejacking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5994-7ED2-4E2B-B94A-05572358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Bluesnarfing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07EA-F68E-47BF-81EC-31A9610E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 Bluetooth-enabled device and transfer data</a:t>
            </a:r>
          </a:p>
          <a:p>
            <a:pPr lvl="1"/>
            <a:r>
              <a:rPr lang="en-US" dirty="0"/>
              <a:t>Contact list, calendar, email, pictures, video,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First major security weakness in Bluetooth</a:t>
            </a:r>
          </a:p>
          <a:p>
            <a:pPr lvl="1"/>
            <a:r>
              <a:rPr lang="en-US" dirty="0"/>
              <a:t>Marcel </a:t>
            </a:r>
            <a:r>
              <a:rPr lang="en-US" dirty="0" err="1"/>
              <a:t>Holtmann</a:t>
            </a:r>
            <a:r>
              <a:rPr lang="en-US" dirty="0"/>
              <a:t> in Sept 2003 and Adam Laurie in Nov 2003</a:t>
            </a:r>
          </a:p>
          <a:p>
            <a:pPr lvl="1"/>
            <a:r>
              <a:rPr lang="en-US" dirty="0"/>
              <a:t>This weakness was patched</a:t>
            </a:r>
          </a:p>
          <a:p>
            <a:r>
              <a:rPr lang="en-US" dirty="0"/>
              <a:t>Serious security issue</a:t>
            </a:r>
          </a:p>
          <a:p>
            <a:pPr lvl="1"/>
            <a:r>
              <a:rPr lang="en-US" dirty="0"/>
              <a:t>If you know the file, you can download it </a:t>
            </a:r>
            <a:r>
              <a:rPr lang="en-US"/>
              <a:t>without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784879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1905</TotalTime>
  <Words>128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Cybersecurity</vt:lpstr>
      <vt:lpstr>PowerPoint Presentation</vt:lpstr>
      <vt:lpstr>Bluesnarfing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2021-01-24T18:13:47Z</dcterms:modified>
  <cp:category>pptx, curriculum, cyber</cp:category>
</cp:coreProperties>
</file>