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"/>
  </p:notesMasterIdLst>
  <p:sldIdLst>
    <p:sldId id="261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8028" autoAdjust="0"/>
  </p:normalViewPr>
  <p:slideViewPr>
    <p:cSldViewPr snapToGrid="0">
      <p:cViewPr varScale="1">
        <p:scale>
          <a:sx n="85" d="100"/>
          <a:sy n="85" d="100"/>
        </p:scale>
        <p:origin x="5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584F-AA98-41F8-BE5C-A78877A28B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591B36BD-86BE-4776-82E5-44B1B4C623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0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584F-AA98-41F8-BE5C-A78877A28B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36BD-86BE-4776-82E5-44B1B4C6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584F-AA98-41F8-BE5C-A78877A28B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36BD-86BE-4776-82E5-44B1B4C623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78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584F-AA98-41F8-BE5C-A78877A28B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36BD-86BE-4776-82E5-44B1B4C6236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25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584F-AA98-41F8-BE5C-A78877A28B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36BD-86BE-4776-82E5-44B1B4C623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2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584F-AA98-41F8-BE5C-A78877A28B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36BD-86BE-4776-82E5-44B1B4C6236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80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584F-AA98-41F8-BE5C-A78877A28B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36BD-86BE-4776-82E5-44B1B4C6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584F-AA98-41F8-BE5C-A78877A28B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36BD-86BE-4776-82E5-44B1B4C6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8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584F-AA98-41F8-BE5C-A78877A28B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36BD-86BE-4776-82E5-44B1B4C6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0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584F-AA98-41F8-BE5C-A78877A28B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36BD-86BE-4776-82E5-44B1B4C6236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9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9DA584F-AA98-41F8-BE5C-A78877A28B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36BD-86BE-4776-82E5-44B1B4C6236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4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9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6167-892C-9549-B49C-2915DF1B1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147B3-7F0A-5E4B-8BF8-F81D2B61D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Bluejacking, </a:t>
            </a:r>
            <a:r>
              <a:rPr lang="en-US" dirty="0" err="1"/>
              <a:t>Bluesnarfing</a:t>
            </a:r>
            <a:r>
              <a:rPr lang="en-US" dirty="0"/>
              <a:t>, and Bluebugging</a:t>
            </a:r>
          </a:p>
        </p:txBody>
      </p:sp>
    </p:spTree>
    <p:extLst>
      <p:ext uri="{BB962C8B-B14F-4D97-AF65-F5344CB8AC3E}">
        <p14:creationId xmlns:p14="http://schemas.microsoft.com/office/powerpoint/2010/main" val="412373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8366760" cy="721396"/>
          </a:xfrm>
        </p:spPr>
        <p:txBody>
          <a:bodyPr/>
          <a:lstStyle/>
          <a:p>
            <a:r>
              <a:rPr lang="en-US" dirty="0"/>
              <a:t>Bluejacking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820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Sending of unsolicited messages over Bluetooth</a:t>
            </a:r>
          </a:p>
          <a:p>
            <a:r>
              <a:rPr lang="en-US" dirty="0"/>
              <a:t>Bluetooth has limited range, usually only about 30 feet.</a:t>
            </a:r>
          </a:p>
          <a:p>
            <a:pPr lvl="1"/>
            <a:r>
              <a:rPr lang="en-US" dirty="0"/>
              <a:t>Laptops can go up to 300 </a:t>
            </a:r>
            <a:r>
              <a:rPr lang="en-US" dirty="0" err="1"/>
              <a:t>ft</a:t>
            </a:r>
            <a:r>
              <a:rPr lang="en-US" dirty="0"/>
              <a:t>!</a:t>
            </a:r>
          </a:p>
          <a:p>
            <a:r>
              <a:rPr lang="en-US" dirty="0" err="1"/>
              <a:t>Bluejack</a:t>
            </a:r>
            <a:r>
              <a:rPr lang="en-US" dirty="0"/>
              <a:t> uses contact sharing feature of phones</a:t>
            </a:r>
          </a:p>
          <a:p>
            <a:pPr lvl="1"/>
            <a:r>
              <a:rPr lang="en-US" dirty="0"/>
              <a:t>Instead of contact’s name, write your message</a:t>
            </a:r>
          </a:p>
          <a:p>
            <a:pPr lvl="2"/>
            <a:r>
              <a:rPr lang="en-US" dirty="0"/>
              <a:t>“Hello World!”</a:t>
            </a:r>
          </a:p>
          <a:p>
            <a:pPr lvl="1"/>
            <a:r>
              <a:rPr lang="en-US" dirty="0"/>
              <a:t>Recipient will get the message</a:t>
            </a:r>
          </a:p>
          <a:p>
            <a:pPr lvl="1"/>
            <a:r>
              <a:rPr lang="en-US" dirty="0"/>
              <a:t>The end.</a:t>
            </a:r>
            <a:br>
              <a:rPr lang="en-US" dirty="0"/>
            </a:br>
            <a:r>
              <a:rPr lang="en-US" dirty="0"/>
              <a:t>Annoying but harmless</a:t>
            </a:r>
          </a:p>
          <a:p>
            <a:r>
              <a:rPr lang="en-US" dirty="0"/>
              <a:t>Phone must be on and discoverable </a:t>
            </a:r>
            <a:br>
              <a:rPr lang="en-US" dirty="0"/>
            </a:br>
            <a:r>
              <a:rPr lang="en-US" dirty="0"/>
              <a:t>via Bluetooth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48" y="3641634"/>
            <a:ext cx="1420319" cy="216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5994-7ED2-4E2B-B94A-05572358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Bluesnarfing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007EA-F68E-47BF-81EC-31A9610E0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Unauthorized access to wireless device via Bluetooth</a:t>
            </a:r>
          </a:p>
          <a:p>
            <a:r>
              <a:rPr lang="en-US" dirty="0"/>
              <a:t>Allows transfer of files (Theft of information)</a:t>
            </a:r>
          </a:p>
          <a:p>
            <a:pPr lvl="1"/>
            <a:r>
              <a:rPr lang="en-US" dirty="0"/>
              <a:t>Pictures, video, messages, email, contacts</a:t>
            </a:r>
          </a:p>
          <a:p>
            <a:r>
              <a:rPr lang="en-US" dirty="0"/>
              <a:t>Mobile security threat</a:t>
            </a:r>
          </a:p>
          <a:p>
            <a:pPr lvl="1"/>
            <a:r>
              <a:rPr lang="en-US" dirty="0"/>
              <a:t>Possible to download any file without authentication</a:t>
            </a:r>
          </a:p>
        </p:txBody>
      </p:sp>
      <p:pic>
        <p:nvPicPr>
          <p:cNvPr id="1026" name="Picture 2" descr="Image result for bluesnarf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7" r="15579"/>
          <a:stretch/>
        </p:blipFill>
        <p:spPr bwMode="auto">
          <a:xfrm>
            <a:off x="3294562" y="4502048"/>
            <a:ext cx="2554876" cy="226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48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Bluebugging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Backdoor attack through Bluetooth that enabled control of target device</a:t>
            </a:r>
          </a:p>
          <a:p>
            <a:pPr lvl="1"/>
            <a:r>
              <a:rPr lang="en-US" dirty="0"/>
              <a:t>Camera, microphone</a:t>
            </a:r>
          </a:p>
          <a:p>
            <a:pPr lvl="1"/>
            <a:r>
              <a:rPr lang="en-US" dirty="0"/>
              <a:t>Just like a room is “bugged”</a:t>
            </a:r>
          </a:p>
          <a:p>
            <a:r>
              <a:rPr lang="en-US" dirty="0"/>
              <a:t>Limited range ~30ft</a:t>
            </a:r>
          </a:p>
          <a:p>
            <a:pPr lvl="1"/>
            <a:r>
              <a:rPr lang="en-US" dirty="0"/>
              <a:t>Increased if hacker has long range </a:t>
            </a:r>
            <a:br>
              <a:rPr lang="en-US" dirty="0"/>
            </a:br>
            <a:r>
              <a:rPr lang="en-US" dirty="0"/>
              <a:t>directional 2.4GHz antenna</a:t>
            </a:r>
          </a:p>
        </p:txBody>
      </p:sp>
      <p:pic>
        <p:nvPicPr>
          <p:cNvPr id="3074" name="Picture 2" descr="Image result for bluesnarf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477" y="4702926"/>
            <a:ext cx="3639045" cy="204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7061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{A9484407-C88A-F544-A752-619E0C8B454D}tf10001119</Template>
  <TotalTime>1924</TotalTime>
  <Words>145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Cybersecurity</vt:lpstr>
      <vt:lpstr>Bluejacking</vt:lpstr>
      <vt:lpstr>Bluesnarfing</vt:lpstr>
      <vt:lpstr>Bluebugging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59</cp:revision>
  <dcterms:created xsi:type="dcterms:W3CDTF">2019-04-17T19:12:48Z</dcterms:created>
  <dcterms:modified xsi:type="dcterms:W3CDTF">2021-01-24T18:14:40Z</dcterms:modified>
  <cp:category>pptx, curriculum, cyber</cp:category>
</cp:coreProperties>
</file>