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3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1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9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4571488-A749-4A06-83B2-41AB064F925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858-F153-4EAD-95AE-9DD28F4F76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8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3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F5F1-4B27-7042-A362-8DAFCA896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11AA-FD8B-4143-A2AF-C3423DCEE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RFID and NFC Attacks</a:t>
            </a:r>
          </a:p>
        </p:txBody>
      </p:sp>
    </p:spTree>
    <p:extLst>
      <p:ext uri="{BB962C8B-B14F-4D97-AF65-F5344CB8AC3E}">
        <p14:creationId xmlns:p14="http://schemas.microsoft.com/office/powerpoint/2010/main" val="163880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8" y="698973"/>
            <a:ext cx="8366760" cy="721396"/>
          </a:xfrm>
        </p:spPr>
        <p:txBody>
          <a:bodyPr>
            <a:normAutofit/>
          </a:bodyPr>
          <a:lstStyle/>
          <a:p>
            <a:r>
              <a:rPr lang="en-US" dirty="0"/>
              <a:t>RFID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218" y="1742302"/>
            <a:ext cx="8200647" cy="4998332"/>
          </a:xfrm>
        </p:spPr>
        <p:txBody>
          <a:bodyPr>
            <a:normAutofit/>
          </a:bodyPr>
          <a:lstStyle/>
          <a:p>
            <a:r>
              <a:rPr lang="en-US" dirty="0"/>
              <a:t>Radio-Frequency Identification</a:t>
            </a:r>
          </a:p>
          <a:p>
            <a:pPr lvl="1"/>
            <a:r>
              <a:rPr lang="en-US" dirty="0"/>
              <a:t>Allows wireless communication between a reader and an RFID “tag”</a:t>
            </a:r>
          </a:p>
          <a:p>
            <a:pPr lvl="1"/>
            <a:r>
              <a:rPr lang="en-US" dirty="0"/>
              <a:t>Tag can be active or passive</a:t>
            </a:r>
          </a:p>
          <a:p>
            <a:pPr lvl="2"/>
            <a:r>
              <a:rPr lang="en-US" dirty="0"/>
              <a:t>Active = “powered” radio transmission</a:t>
            </a:r>
          </a:p>
          <a:p>
            <a:pPr lvl="2"/>
            <a:r>
              <a:rPr lang="en-US" dirty="0"/>
              <a:t>Passive = unpowered, harnesses radio energy from transmitter to respond when activated by radio signal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Inventory tracking</a:t>
            </a:r>
          </a:p>
          <a:p>
            <a:pPr lvl="1"/>
            <a:r>
              <a:rPr lang="en-US" dirty="0"/>
              <a:t>Pet identification</a:t>
            </a:r>
          </a:p>
          <a:p>
            <a:pPr lvl="1"/>
            <a:r>
              <a:rPr lang="en-US" dirty="0" err="1"/>
              <a:t>ProxCard</a:t>
            </a:r>
            <a:endParaRPr lang="en-US" dirty="0"/>
          </a:p>
          <a:p>
            <a:pPr lvl="2"/>
            <a:r>
              <a:rPr lang="en-US" dirty="0"/>
              <a:t>Secure access</a:t>
            </a:r>
          </a:p>
          <a:p>
            <a:pPr lvl="2"/>
            <a:r>
              <a:rPr lang="en-US" dirty="0"/>
              <a:t>Hotel room key cards</a:t>
            </a:r>
          </a:p>
        </p:txBody>
      </p:sp>
      <p:pic>
        <p:nvPicPr>
          <p:cNvPr id="1028" name="Picture 4" descr="Image result for RF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51" y="4266365"/>
            <a:ext cx="1934990" cy="18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FID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6596" r="10464" b="5916"/>
          <a:stretch/>
        </p:blipFill>
        <p:spPr bwMode="auto">
          <a:xfrm>
            <a:off x="5565897" y="4266365"/>
            <a:ext cx="1704897" cy="18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fid-t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81" y="117365"/>
            <a:ext cx="3520697" cy="162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0226-C578-47C3-86E9-F2ECD554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F8B7-B449-432B-BCFF-8BA1D454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5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Decrypt communications</a:t>
            </a:r>
          </a:p>
          <a:p>
            <a:pPr lvl="1"/>
            <a:r>
              <a:rPr lang="en-US" dirty="0"/>
              <a:t>Most default keys publicly available</a:t>
            </a:r>
          </a:p>
          <a:p>
            <a:r>
              <a:rPr lang="en-US" dirty="0"/>
              <a:t>Replay attack</a:t>
            </a:r>
          </a:p>
          <a:p>
            <a:pPr lvl="1"/>
            <a:r>
              <a:rPr lang="en-US" dirty="0"/>
              <a:t>Act as reader</a:t>
            </a:r>
          </a:p>
          <a:p>
            <a:pPr lvl="1"/>
            <a:r>
              <a:rPr lang="en-US" dirty="0"/>
              <a:t>Record signal from RFID tag</a:t>
            </a:r>
          </a:p>
          <a:p>
            <a:pPr lvl="1"/>
            <a:r>
              <a:rPr lang="en-US" dirty="0"/>
              <a:t>Replay for access</a:t>
            </a:r>
          </a:p>
          <a:p>
            <a:r>
              <a:rPr lang="en-US" dirty="0"/>
              <a:t>Act as reader</a:t>
            </a:r>
          </a:p>
          <a:p>
            <a:pPr lvl="1"/>
            <a:r>
              <a:rPr lang="en-US" dirty="0"/>
              <a:t>Record responding ID, write to your own RFID tag</a:t>
            </a:r>
          </a:p>
          <a:p>
            <a:pPr lvl="1"/>
            <a:r>
              <a:rPr lang="en-US" dirty="0"/>
              <a:t>Useful to access secure areas</a:t>
            </a:r>
          </a:p>
          <a:p>
            <a:r>
              <a:rPr lang="en-US" dirty="0"/>
              <a:t>Jam signal</a:t>
            </a:r>
          </a:p>
          <a:p>
            <a:pPr lvl="1"/>
            <a:r>
              <a:rPr lang="en-US" dirty="0"/>
              <a:t>Transmit louder signal at same frequency</a:t>
            </a:r>
          </a:p>
        </p:txBody>
      </p:sp>
      <p:pic>
        <p:nvPicPr>
          <p:cNvPr id="2050" name="Picture 2" descr="Image result for RFID 125 kHz Module ardui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29" y="2099317"/>
            <a:ext cx="3098545" cy="23077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3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841D-2687-4162-87CB-2F097FC5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Near Field Communication (NFC)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847B-2478-40BF-A6E8-5D225D7F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range, two way wireless communication</a:t>
            </a:r>
          </a:p>
          <a:p>
            <a:r>
              <a:rPr lang="en-US" dirty="0"/>
              <a:t>Kicks off communication for other wireless</a:t>
            </a:r>
          </a:p>
          <a:p>
            <a:pPr lvl="1"/>
            <a:r>
              <a:rPr lang="en-US" dirty="0"/>
              <a:t>NFC can assist Bluetooth pairing</a:t>
            </a:r>
          </a:p>
          <a:p>
            <a:r>
              <a:rPr lang="en-US" dirty="0"/>
              <a:t>Used for payment systems</a:t>
            </a:r>
          </a:p>
          <a:p>
            <a:r>
              <a:rPr lang="en-US" dirty="0"/>
              <a:t>Access token, secure </a:t>
            </a:r>
            <a:r>
              <a:rPr lang="en-US" dirty="0" err="1"/>
              <a:t>ProxCard</a:t>
            </a:r>
            <a:endParaRPr lang="en-US" dirty="0"/>
          </a:p>
        </p:txBody>
      </p:sp>
      <p:pic>
        <p:nvPicPr>
          <p:cNvPr id="3074" name="Picture 2" descr="Image result for nfc card access -rf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32" y="4343276"/>
            <a:ext cx="2752682" cy="18329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nfc pay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5" r="7885"/>
          <a:stretch/>
        </p:blipFill>
        <p:spPr bwMode="auto">
          <a:xfrm>
            <a:off x="1427286" y="4344016"/>
            <a:ext cx="2752682" cy="18329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A2D6-4F81-4741-9862-19B6B3B7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NFC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C636-0D33-4534-81C8-DE22B296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Relay/Replay attack</a:t>
            </a:r>
          </a:p>
          <a:p>
            <a:r>
              <a:rPr lang="en-US" dirty="0"/>
              <a:t>Remote capture</a:t>
            </a:r>
          </a:p>
          <a:p>
            <a:r>
              <a:rPr lang="en-US" dirty="0"/>
              <a:t>Jam signal</a:t>
            </a:r>
          </a:p>
          <a:p>
            <a:pPr lvl="1"/>
            <a:r>
              <a:rPr lang="en-US" dirty="0"/>
              <a:t>Transmit louder signal at same frequency</a:t>
            </a:r>
          </a:p>
          <a:p>
            <a:r>
              <a:rPr lang="en-US" dirty="0"/>
              <a:t>Loss or stolen NFC token (phone)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23" y="4271770"/>
            <a:ext cx="3239153" cy="24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883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2835</TotalTime>
  <Words>167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Cybersecurity</vt:lpstr>
      <vt:lpstr>RFID</vt:lpstr>
      <vt:lpstr>RFID Attacks</vt:lpstr>
      <vt:lpstr>Near Field Communication (NFC)</vt:lpstr>
      <vt:lpstr>NFC Security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67</cp:revision>
  <dcterms:created xsi:type="dcterms:W3CDTF">2019-04-17T19:12:48Z</dcterms:created>
  <dcterms:modified xsi:type="dcterms:W3CDTF">2021-01-24T18:15:58Z</dcterms:modified>
  <cp:category>pptx, curriculum, cyber</cp:category>
</cp:coreProperties>
</file>