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61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8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1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AAD046B-C578-42C5-BABB-017288E3611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33E-1E68-42A1-A7B6-75DAE075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ED0-9B67-1A4E-A6A3-23240C662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9AE7-401A-554E-9903-5F5E090EA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Disassociation Attacks</a:t>
            </a:r>
          </a:p>
        </p:txBody>
      </p:sp>
    </p:spTree>
    <p:extLst>
      <p:ext uri="{BB962C8B-B14F-4D97-AF65-F5344CB8AC3E}">
        <p14:creationId xmlns:p14="http://schemas.microsoft.com/office/powerpoint/2010/main" val="28881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Disassociation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5585"/>
            <a:ext cx="7886700" cy="3944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Association = joining a wireless network</a:t>
            </a:r>
          </a:p>
          <a:p>
            <a:r>
              <a:rPr lang="en-US" dirty="0"/>
              <a:t>Disassociation = disconnecting from wireless</a:t>
            </a:r>
          </a:p>
          <a:p>
            <a:endParaRPr lang="en-US" dirty="0"/>
          </a:p>
          <a:p>
            <a:r>
              <a:rPr lang="en-US" dirty="0"/>
              <a:t>Wireless Access Points can send a </a:t>
            </a:r>
            <a:r>
              <a:rPr lang="en-US" dirty="0" err="1"/>
              <a:t>deauthentication</a:t>
            </a:r>
            <a:r>
              <a:rPr lang="en-US" dirty="0"/>
              <a:t> frame to inform user they have been disconnected from the network for various reasons</a:t>
            </a:r>
          </a:p>
          <a:p>
            <a:r>
              <a:rPr lang="en-US" dirty="0"/>
              <a:t>Hacker spoofs a target’s address and sends </a:t>
            </a:r>
            <a:r>
              <a:rPr lang="en-US" dirty="0" err="1"/>
              <a:t>deauth</a:t>
            </a:r>
            <a:r>
              <a:rPr lang="en-US" dirty="0"/>
              <a:t> frame to the access point with the spoofed address.</a:t>
            </a:r>
            <a:br>
              <a:rPr lang="en-US" dirty="0"/>
            </a:br>
            <a:r>
              <a:rPr lang="en-US" dirty="0"/>
              <a:t>The access point will disconnect the target device.</a:t>
            </a:r>
          </a:p>
          <a:p>
            <a:r>
              <a:rPr lang="en-US" dirty="0"/>
              <a:t>A form of a Denial of Service attack</a:t>
            </a:r>
          </a:p>
        </p:txBody>
      </p:sp>
    </p:spTree>
    <p:extLst>
      <p:ext uri="{BB962C8B-B14F-4D97-AF65-F5344CB8AC3E}">
        <p14:creationId xmlns:p14="http://schemas.microsoft.com/office/powerpoint/2010/main" val="10109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03D6-7313-42A1-B658-E85E6070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Disassociation Attack</a:t>
            </a:r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C656CC2A-222D-469D-A504-4B78050E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90" y="1442215"/>
            <a:ext cx="914400" cy="914400"/>
          </a:xfrm>
          <a:prstGeom prst="rect">
            <a:avLst/>
          </a:prstGeom>
        </p:spPr>
      </p:pic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01A59B11-CF2F-4FA3-9352-2E34730F2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9100" y="132972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EF8914-7F1B-491C-972A-BD6B8DCD93BA}"/>
              </a:ext>
            </a:extLst>
          </p:cNvPr>
          <p:cNvSpPr txBox="1"/>
          <p:nvPr/>
        </p:nvSpPr>
        <p:spPr>
          <a:xfrm>
            <a:off x="552450" y="2244121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263BB-8B48-4EB5-B91C-798F951BB750}"/>
              </a:ext>
            </a:extLst>
          </p:cNvPr>
          <p:cNvSpPr txBox="1"/>
          <p:nvPr/>
        </p:nvSpPr>
        <p:spPr>
          <a:xfrm>
            <a:off x="6766560" y="2244121"/>
            <a:ext cx="23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Wireless Access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FE3BC-8767-41F7-8798-1EBDBE298655}"/>
              </a:ext>
            </a:extLst>
          </p:cNvPr>
          <p:cNvCxnSpPr>
            <a:stCxn id="10" idx="2"/>
          </p:cNvCxnSpPr>
          <p:nvPr/>
        </p:nvCxnSpPr>
        <p:spPr>
          <a:xfrm>
            <a:off x="7936300" y="2613453"/>
            <a:ext cx="0" cy="315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3F20A9-DCE4-466F-A0E9-ED53E93C41F8}"/>
              </a:ext>
            </a:extLst>
          </p:cNvPr>
          <p:cNvCxnSpPr/>
          <p:nvPr/>
        </p:nvCxnSpPr>
        <p:spPr>
          <a:xfrm>
            <a:off x="1431290" y="2613452"/>
            <a:ext cx="0" cy="315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3F2EB2-9762-4F28-A0F0-63E6BC98117F}"/>
              </a:ext>
            </a:extLst>
          </p:cNvPr>
          <p:cNvCxnSpPr/>
          <p:nvPr/>
        </p:nvCxnSpPr>
        <p:spPr>
          <a:xfrm>
            <a:off x="2184400" y="1685321"/>
            <a:ext cx="4582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28760-DB0E-4E23-83A4-99F8F0CCAF4A}"/>
              </a:ext>
            </a:extLst>
          </p:cNvPr>
          <p:cNvSpPr txBox="1"/>
          <p:nvPr/>
        </p:nvSpPr>
        <p:spPr>
          <a:xfrm>
            <a:off x="3271520" y="1329721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9D9BD-B736-4AAB-B4AA-7FE4C98C6091}"/>
              </a:ext>
            </a:extLst>
          </p:cNvPr>
          <p:cNvCxnSpPr/>
          <p:nvPr/>
        </p:nvCxnSpPr>
        <p:spPr>
          <a:xfrm>
            <a:off x="2265715" y="2371853"/>
            <a:ext cx="4582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1B25C6-659B-4F91-80FF-B4CEE2406332}"/>
              </a:ext>
            </a:extLst>
          </p:cNvPr>
          <p:cNvSpPr txBox="1"/>
          <p:nvPr/>
        </p:nvSpPr>
        <p:spPr>
          <a:xfrm>
            <a:off x="3352835" y="2016253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 Response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62BB8A-6C97-478D-B182-CA602CCFF732}"/>
              </a:ext>
            </a:extLst>
          </p:cNvPr>
          <p:cNvCxnSpPr>
            <a:cxnSpLocks/>
          </p:cNvCxnSpPr>
          <p:nvPr/>
        </p:nvCxnSpPr>
        <p:spPr>
          <a:xfrm>
            <a:off x="1757680" y="3044654"/>
            <a:ext cx="5913120" cy="2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02906C-68D5-4932-8F91-99209F0E500E}"/>
              </a:ext>
            </a:extLst>
          </p:cNvPr>
          <p:cNvSpPr txBox="1"/>
          <p:nvPr/>
        </p:nvSpPr>
        <p:spPr>
          <a:xfrm>
            <a:off x="3236543" y="2702785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Association 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1D203A-D470-4D70-B4F4-8B9E79EBB0C6}"/>
              </a:ext>
            </a:extLst>
          </p:cNvPr>
          <p:cNvCxnSpPr>
            <a:cxnSpLocks/>
          </p:cNvCxnSpPr>
          <p:nvPr/>
        </p:nvCxnSpPr>
        <p:spPr>
          <a:xfrm>
            <a:off x="1727235" y="3744917"/>
            <a:ext cx="59130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BF5D3D-CA9C-4440-ABBB-C5AD811711B3}"/>
              </a:ext>
            </a:extLst>
          </p:cNvPr>
          <p:cNvSpPr txBox="1"/>
          <p:nvPr/>
        </p:nvSpPr>
        <p:spPr>
          <a:xfrm>
            <a:off x="3317858" y="3389317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Association 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AE3771-90EE-4E90-9223-948F80F16941}"/>
              </a:ext>
            </a:extLst>
          </p:cNvPr>
          <p:cNvCxnSpPr>
            <a:cxnSpLocks/>
          </p:cNvCxnSpPr>
          <p:nvPr/>
        </p:nvCxnSpPr>
        <p:spPr>
          <a:xfrm>
            <a:off x="1727235" y="4417718"/>
            <a:ext cx="59130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AB0DC3-93A7-48E9-95B4-D7A3EAC47576}"/>
              </a:ext>
            </a:extLst>
          </p:cNvPr>
          <p:cNvSpPr txBox="1"/>
          <p:nvPr/>
        </p:nvSpPr>
        <p:spPr>
          <a:xfrm>
            <a:off x="3317858" y="4062118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Connected!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D76395-BAB7-4543-A8BE-59B1ECD35D91}"/>
              </a:ext>
            </a:extLst>
          </p:cNvPr>
          <p:cNvCxnSpPr>
            <a:cxnSpLocks/>
          </p:cNvCxnSpPr>
          <p:nvPr/>
        </p:nvCxnSpPr>
        <p:spPr>
          <a:xfrm>
            <a:off x="1135346" y="4956662"/>
            <a:ext cx="6504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DFC6B0-2460-4E65-83A3-41D46593EA18}"/>
              </a:ext>
            </a:extLst>
          </p:cNvPr>
          <p:cNvSpPr txBox="1"/>
          <p:nvPr/>
        </p:nvSpPr>
        <p:spPr>
          <a:xfrm>
            <a:off x="2494934" y="4580275"/>
            <a:ext cx="43529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Deauthenticate</a:t>
            </a:r>
            <a:r>
              <a:rPr lang="en-US" dirty="0">
                <a:solidFill>
                  <a:srgbClr val="FF0000"/>
                </a:solidFill>
              </a:rPr>
              <a:t> &lt;user’s-IP-Address&gt;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6C663C-65D0-4A16-B2A1-774ADD2F1C78}"/>
              </a:ext>
            </a:extLst>
          </p:cNvPr>
          <p:cNvCxnSpPr>
            <a:cxnSpLocks/>
          </p:cNvCxnSpPr>
          <p:nvPr/>
        </p:nvCxnSpPr>
        <p:spPr>
          <a:xfrm>
            <a:off x="1757680" y="5605572"/>
            <a:ext cx="59494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77B64B-5B9B-49C1-A49E-0DEBFAD2F090}"/>
              </a:ext>
            </a:extLst>
          </p:cNvPr>
          <p:cNvSpPr txBox="1"/>
          <p:nvPr/>
        </p:nvSpPr>
        <p:spPr>
          <a:xfrm>
            <a:off x="2561696" y="5229185"/>
            <a:ext cx="435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Deauthenticated</a:t>
            </a:r>
            <a:r>
              <a:rPr lang="en-US" dirty="0"/>
              <a:t>!</a:t>
            </a:r>
          </a:p>
        </p:txBody>
      </p:sp>
      <p:pic>
        <p:nvPicPr>
          <p:cNvPr id="40" name="Graphic 39" descr="Monitor">
            <a:extLst>
              <a:ext uri="{FF2B5EF4-FFF2-40B4-BE49-F238E27FC236}">
                <a16:creationId xmlns:a16="http://schemas.microsoft.com/office/drawing/2014/main" id="{8204561E-BCA3-49A8-BBEA-A181E560F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281" y="4123075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E2249BA-18EE-4A8E-900D-9866BA826509}"/>
              </a:ext>
            </a:extLst>
          </p:cNvPr>
          <p:cNvSpPr txBox="1"/>
          <p:nvPr/>
        </p:nvSpPr>
        <p:spPr>
          <a:xfrm>
            <a:off x="0" y="4974260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Malicious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67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32" grpId="0"/>
      <p:bldP spid="34" grpId="0"/>
      <p:bldP spid="37" grpId="0"/>
      <p:bldP spid="41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1930</TotalTime>
  <Words>100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Cybersecurity</vt:lpstr>
      <vt:lpstr>Wireless Disassociation Attack</vt:lpstr>
      <vt:lpstr>Wireless Disassociation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2021-01-24T18:17:04Z</dcterms:modified>
  <cp:category>pptx, curriculum, cyber</cp:category>
</cp:coreProperties>
</file>