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7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2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F61C576-FAA4-48AB-A422-D6D2CCE8605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2B0D-85EC-433F-8485-E8A26BB718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AB0-6920-4930-BD7B-A195F6E8E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643F-C79F-4CDE-A54E-1B0B6B11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Dumpster Diving</a:t>
            </a:r>
          </a:p>
        </p:txBody>
      </p:sp>
    </p:spTree>
    <p:extLst>
      <p:ext uri="{BB962C8B-B14F-4D97-AF65-F5344CB8AC3E}">
        <p14:creationId xmlns:p14="http://schemas.microsoft.com/office/powerpoint/2010/main" val="15816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umpst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6"/>
          <a:stretch/>
        </p:blipFill>
        <p:spPr bwMode="auto">
          <a:xfrm>
            <a:off x="6233423" y="3064475"/>
            <a:ext cx="2799366" cy="23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Dumpster Diving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6870"/>
            <a:ext cx="8515350" cy="4387250"/>
          </a:xfrm>
        </p:spPr>
        <p:txBody>
          <a:bodyPr>
            <a:normAutofit/>
          </a:bodyPr>
          <a:lstStyle/>
          <a:p>
            <a:r>
              <a:rPr lang="en-US" dirty="0"/>
              <a:t>Important information thrown out with the trash</a:t>
            </a:r>
          </a:p>
          <a:p>
            <a:r>
              <a:rPr lang="en-US" dirty="0"/>
              <a:t>Recycling bins are nice and clean too!</a:t>
            </a:r>
          </a:p>
          <a:p>
            <a:r>
              <a:rPr lang="en-US" dirty="0"/>
              <a:t>Gather information for a different attack</a:t>
            </a:r>
          </a:p>
          <a:p>
            <a:pPr lvl="1"/>
            <a:r>
              <a:rPr lang="en-US" dirty="0"/>
              <a:t>Impersonate names</a:t>
            </a:r>
          </a:p>
          <a:p>
            <a:pPr lvl="1"/>
            <a:r>
              <a:rPr lang="en-US" dirty="0"/>
              <a:t>Use common phone numbers</a:t>
            </a:r>
          </a:p>
          <a:p>
            <a:pPr lvl="1"/>
            <a:r>
              <a:rPr lang="en-US" dirty="0"/>
              <a:t>Find vendors items purchased from</a:t>
            </a:r>
          </a:p>
          <a:p>
            <a:r>
              <a:rPr lang="en-US" dirty="0"/>
              <a:t>Timing is important</a:t>
            </a:r>
          </a:p>
          <a:p>
            <a:pPr lvl="1"/>
            <a:r>
              <a:rPr lang="en-US" dirty="0"/>
              <a:t>Documents thrown out just after the</a:t>
            </a:r>
            <a:br>
              <a:rPr lang="en-US" dirty="0"/>
            </a:br>
            <a:r>
              <a:rPr lang="en-US" dirty="0"/>
              <a:t>end of the month, end of quarter,</a:t>
            </a:r>
            <a:br>
              <a:rPr lang="en-US" dirty="0"/>
            </a:br>
            <a:r>
              <a:rPr lang="en-US" dirty="0"/>
              <a:t>same day of the week</a:t>
            </a:r>
          </a:p>
          <a:p>
            <a:pPr lvl="1"/>
            <a:r>
              <a:rPr lang="en-US" dirty="0"/>
              <a:t>Get it before scheduled pickup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o trespass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13635" r="3009" b="10855"/>
          <a:stretch/>
        </p:blipFill>
        <p:spPr bwMode="auto">
          <a:xfrm>
            <a:off x="6376087" y="2476546"/>
            <a:ext cx="2681416" cy="22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F59E2-440E-4377-973C-B558DFA3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Is it Legal to Dive in a Dumpster?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788E-1796-4539-8D1E-D72A4629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168"/>
            <a:ext cx="8775491" cy="4800600"/>
          </a:xfrm>
        </p:spPr>
        <p:txBody>
          <a:bodyPr/>
          <a:lstStyle/>
          <a:p>
            <a:r>
              <a:rPr lang="en-US" dirty="0"/>
              <a:t>In the United States, it is legal</a:t>
            </a:r>
          </a:p>
          <a:p>
            <a:pPr lvl="1"/>
            <a:r>
              <a:rPr lang="en-US" dirty="0"/>
              <a:t>Check local laws though</a:t>
            </a:r>
          </a:p>
          <a:p>
            <a:r>
              <a:rPr lang="en-US" dirty="0"/>
              <a:t>If it’s in the trash, it’s free</a:t>
            </a:r>
          </a:p>
          <a:p>
            <a:pPr lvl="1"/>
            <a:r>
              <a:rPr lang="en-US" dirty="0"/>
              <a:t>Technically nobody owns it any longer</a:t>
            </a:r>
          </a:p>
          <a:p>
            <a:r>
              <a:rPr lang="en-US" dirty="0"/>
              <a:t>Dumpsters on private property or</a:t>
            </a:r>
            <a:br>
              <a:rPr lang="en-US" dirty="0"/>
            </a:br>
            <a:r>
              <a:rPr lang="en-US" dirty="0"/>
              <a:t>marked “No Trespassing”</a:t>
            </a:r>
          </a:p>
          <a:p>
            <a:pPr lvl="1"/>
            <a:r>
              <a:rPr lang="en-US" dirty="0"/>
              <a:t>It might be trash, but that’s still trespassing</a:t>
            </a:r>
          </a:p>
          <a:p>
            <a:r>
              <a:rPr lang="en-US" dirty="0"/>
              <a:t>It’s tricky. Consult a legal professional</a:t>
            </a:r>
          </a:p>
        </p:txBody>
      </p:sp>
    </p:spTree>
    <p:extLst>
      <p:ext uri="{BB962C8B-B14F-4D97-AF65-F5344CB8AC3E}">
        <p14:creationId xmlns:p14="http://schemas.microsoft.com/office/powerpoint/2010/main" val="1482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eassemble shredded docum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" y="3163779"/>
            <a:ext cx="1787817" cy="29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3828F-AF91-4650-86B6-6807F1D0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 Trash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E3D1-05C0-4084-A399-8E9D1295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096" y="1825625"/>
            <a:ext cx="4763157" cy="4351338"/>
          </a:xfrm>
        </p:spPr>
        <p:txBody>
          <a:bodyPr/>
          <a:lstStyle/>
          <a:p>
            <a:r>
              <a:rPr lang="en-US" dirty="0"/>
              <a:t>Secure the dumper</a:t>
            </a:r>
          </a:p>
          <a:p>
            <a:pPr lvl="1"/>
            <a:r>
              <a:rPr lang="en-US" dirty="0"/>
              <a:t>Fence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u="sng" dirty="0"/>
              <a:t>lock</a:t>
            </a:r>
          </a:p>
          <a:p>
            <a:pPr lvl="1"/>
            <a:r>
              <a:rPr lang="en-US" dirty="0"/>
              <a:t>No trespassing</a:t>
            </a:r>
          </a:p>
          <a:p>
            <a:r>
              <a:rPr lang="en-US" dirty="0"/>
              <a:t>Shred</a:t>
            </a:r>
          </a:p>
          <a:p>
            <a:pPr lvl="1"/>
            <a:r>
              <a:rPr lang="en-US" dirty="0"/>
              <a:t>Determined attackers can reassemble shreds</a:t>
            </a:r>
          </a:p>
          <a:p>
            <a:pPr lvl="1"/>
            <a:r>
              <a:rPr lang="en-US" dirty="0"/>
              <a:t>Governments burn sensitive documents</a:t>
            </a:r>
          </a:p>
          <a:p>
            <a:r>
              <a:rPr lang="en-US" dirty="0"/>
              <a:t>Audit your trash</a:t>
            </a:r>
          </a:p>
          <a:p>
            <a:pPr lvl="1"/>
            <a:r>
              <a:rPr lang="en-US" dirty="0"/>
              <a:t>Dig around, what can you find?</a:t>
            </a:r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93" y="193433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81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1923</TotalTime>
  <Words>161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Dumpster Diving</vt:lpstr>
      <vt:lpstr>Is it Legal to Dive in a Dumpster?</vt:lpstr>
      <vt:lpstr>Protect your Trash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2021-01-22T19:37:23Z</dcterms:modified>
  <cp:category>pptx, curriculum, cyber</cp:category>
</cp:coreProperties>
</file>