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713" r:id="rId2"/>
  </p:sldMasterIdLst>
  <p:notesMasterIdLst>
    <p:notesMasterId r:id="rId7"/>
  </p:notesMasterIdLst>
  <p:sldIdLst>
    <p:sldId id="261" r:id="rId3"/>
    <p:sldId id="257" r:id="rId4"/>
    <p:sldId id="259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88014" autoAdjust="0"/>
  </p:normalViewPr>
  <p:slideViewPr>
    <p:cSldViewPr snapToGrid="0">
      <p:cViewPr varScale="1">
        <p:scale>
          <a:sx n="61" d="100"/>
          <a:sy n="61" d="100"/>
        </p:scale>
        <p:origin x="8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2021-01-22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5DE2-AD2F-491C-A473-3B61727B1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817CD-6AC9-45B1-8216-BA4DC63F4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3C26D-F2C6-4145-B008-AEBD8148D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81B8-7B3B-4A94-8B87-CBA545004D93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130F4-2BD5-49AC-8861-2E2CEE845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A3967-B50F-4A2F-B873-269EA443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32CC-2FEE-4910-931A-D198818E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2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E064-D6EF-48F6-A718-0099D7C2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F059E-FE15-4161-BAEA-0D42EB81B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0E22C-C39B-42AB-861E-5655F6AA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81B8-7B3B-4A94-8B87-CBA545004D93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C0A61-F52F-4EF0-BD51-353E105A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1CBF5-9A93-4BB5-BEE3-2FF88B3D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32CC-2FEE-4910-931A-D198818E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7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F072C4-B219-4356-A850-E2F210A28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19148-47A4-42BF-A081-C6C7AC670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CB2E4-991F-461A-85D8-6FFFE4C4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81B8-7B3B-4A94-8B87-CBA545004D93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DC231-0B24-41C4-8A29-1E55E462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E35AD-DF3A-4806-9EA4-6C87ACC3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32CC-2FEE-4910-931A-D198818E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46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5557" y="4737654"/>
            <a:ext cx="4617541" cy="1547191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Tw Cen MT" panose="020B0602020104020603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Presenter name, 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489210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81B8-7B3B-4A94-8B87-CBA545004D93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F82032CC-2FEE-4910-931A-D198818EF35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589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81B8-7B3B-4A94-8B87-CBA545004D93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32CC-2FEE-4910-931A-D198818EF35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114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81B8-7B3B-4A94-8B87-CBA545004D93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32CC-2FEE-4910-931A-D198818EF35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366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81B8-7B3B-4A94-8B87-CBA545004D93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32CC-2FEE-4910-931A-D198818EF35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455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81B8-7B3B-4A94-8B87-CBA545004D93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32CC-2FEE-4910-931A-D198818E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94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81B8-7B3B-4A94-8B87-CBA545004D93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32CC-2FEE-4910-931A-D198818E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90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81B8-7B3B-4A94-8B87-CBA545004D93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32CC-2FEE-4910-931A-D198818E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9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1416-B953-4022-8E74-FE5FDC41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8B810-6E76-494B-BEC4-C1A21A8B1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359F2-3CA9-4FA0-9D00-0A4B4FBF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81B8-7B3B-4A94-8B87-CBA545004D93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7BDEB-635F-4757-87FD-A4EAD16C6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A5642-6D2F-4E79-94DC-4A926FF2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32CC-2FEE-4910-931A-D198818E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059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81B8-7B3B-4A94-8B87-CBA545004D93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32CC-2FEE-4910-931A-D198818EF35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6384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286181B8-7B3B-4A94-8B87-CBA545004D93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32CC-2FEE-4910-931A-D198818EF35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9696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81B8-7B3B-4A94-8B87-CBA545004D93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32CC-2FEE-4910-931A-D198818E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35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81B8-7B3B-4A94-8B87-CBA545004D93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32CC-2FEE-4910-931A-D198818EF35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B2C3-F80F-448F-A888-1331512A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DB64A-CDD1-498E-BAD1-B869F1794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44F83-62CB-4C82-8D2C-9CA64B65D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81B8-7B3B-4A94-8B87-CBA545004D93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8F03-45C0-41C6-A58B-7A569872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C2468-D0EE-408F-9EE4-46E74DEE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32CC-2FEE-4910-931A-D198818E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3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860E-1710-4A18-8ABD-84AE7712C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4A6BF-E562-465E-92AC-8EF12EA70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B63A6-6316-4280-BC15-0A6ED6FA2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58427-B0CC-4FAE-A1E3-6B0B138A0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81B8-7B3B-4A94-8B87-CBA545004D93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5697F-E2A9-499D-8845-0B39F6AC8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82C22-03E0-4362-982F-E9517886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32CC-2FEE-4910-931A-D198818E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C5F4-DCAF-4D47-B81C-EC7C4946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475A2-B036-4563-99BB-FD9EDEA22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7408D-B1D4-4049-9C44-7C6AD0297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B71A59-4B64-41A6-8D18-C823A82B3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792849-B776-4AC6-BB93-8D8C155C0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C29121-5B91-4910-9A63-142AF3D3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81B8-7B3B-4A94-8B87-CBA545004D93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73BE5A-FA23-4674-9170-A34703226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84823-2621-4DDE-96A0-D8B577AA0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32CC-2FEE-4910-931A-D198818E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5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E944-7A6B-4525-A04F-89F075801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00F07-0D5B-4A90-AE63-4CF044723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81B8-7B3B-4A94-8B87-CBA545004D93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B2175-BDA9-4C6C-AB9A-DC7796C6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1FD00-8CB9-486E-A2EF-91C8D63B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32CC-2FEE-4910-931A-D198818E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0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1239D-BF36-40D1-AA04-D6DAE070C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81B8-7B3B-4A94-8B87-CBA545004D93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229D-29C2-4127-9F48-ED3B68EE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6BE57-EBC2-4072-B3A8-0F6E41C6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32CC-2FEE-4910-931A-D198818E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1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90DC-1C32-4437-9C9F-3BB9B8B15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4728C-F441-4B68-ADE3-1AC77C487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E09E6-924A-415C-83B2-DB060B5B5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F54A4-54E6-4A16-AF29-EC6B5624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81B8-7B3B-4A94-8B87-CBA545004D93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640EC-7AF8-4E17-9CD4-B1352CCC5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D673A-B439-4BF2-8D9A-76534ED5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32CC-2FEE-4910-931A-D198818E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6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5DB4-CC25-4AA4-9F48-5CD75DDB3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FA459-3B47-4A0D-A72C-0A5EC2D5A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DD9D1-A7AB-4536-AE22-960D69C56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8BAA5-8F38-49D2-9ED6-A6DB6A8AB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81B8-7B3B-4A94-8B87-CBA545004D93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47BC5-DE8F-42A4-A985-D0EC454A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76AE5-4ED6-481C-8169-E9E463B60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32CC-2FEE-4910-931A-D198818E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2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06DCE-D5A6-4AEB-A3F7-5CF0071C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C2DB5-035F-4B1F-BBA3-8F3E434CE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8A6A6-F764-43AE-AA8E-F7D6E8CCC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181B8-7B3B-4A94-8B87-CBA545004D93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F012B-A251-425E-AA92-623A67C29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4D21A-224D-40FD-B6FD-8F7DC95E0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032CC-2FEE-4910-931A-D198818E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0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181B8-7B3B-4A94-8B87-CBA545004D93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82032CC-2FEE-4910-931A-D198818E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4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4B67-A1F4-443A-82AD-8D26DEBC11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01A56-B2CF-4A22-9980-3C3CAE521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Hoaxes</a:t>
            </a:r>
          </a:p>
        </p:txBody>
      </p:sp>
    </p:spTree>
    <p:extLst>
      <p:ext uri="{BB962C8B-B14F-4D97-AF65-F5344CB8AC3E}">
        <p14:creationId xmlns:p14="http://schemas.microsoft.com/office/powerpoint/2010/main" val="301719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Hoaxes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4844"/>
            <a:ext cx="7886700" cy="4056191"/>
          </a:xfrm>
        </p:spPr>
        <p:txBody>
          <a:bodyPr>
            <a:normAutofit/>
          </a:bodyPr>
          <a:lstStyle/>
          <a:p>
            <a:r>
              <a:rPr lang="en-US" dirty="0"/>
              <a:t>Not a real threat but acts like one</a:t>
            </a:r>
          </a:p>
          <a:p>
            <a:pPr lvl="1"/>
            <a:r>
              <a:rPr lang="en-US" dirty="0"/>
              <a:t>Can seem very real</a:t>
            </a:r>
          </a:p>
          <a:p>
            <a:r>
              <a:rPr lang="en-US" dirty="0"/>
              <a:t>Still a waste of time, effort</a:t>
            </a:r>
          </a:p>
          <a:p>
            <a:r>
              <a:rPr lang="en-US" dirty="0"/>
              <a:t>Usually come in form of an email</a:t>
            </a:r>
          </a:p>
          <a:p>
            <a:r>
              <a:rPr lang="en-US" dirty="0"/>
              <a:t>Pretends to be police, bank, “Federal Justice Division”</a:t>
            </a:r>
          </a:p>
          <a:p>
            <a:r>
              <a:rPr lang="en-US" dirty="0"/>
              <a:t>Some hoaxes seek your money</a:t>
            </a:r>
          </a:p>
          <a:p>
            <a:pPr lvl="1"/>
            <a:r>
              <a:rPr lang="en-US" dirty="0"/>
              <a:t>others phishing for login information</a:t>
            </a:r>
          </a:p>
          <a:p>
            <a:r>
              <a:rPr lang="en-US" dirty="0"/>
              <a:t>Hoaxes about viruses can waste as much time as a real virus</a:t>
            </a:r>
          </a:p>
        </p:txBody>
      </p:sp>
      <p:pic>
        <p:nvPicPr>
          <p:cNvPr id="1026" name="Picture 2" descr="Image result for email ho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813" y="1980949"/>
            <a:ext cx="2857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3074" name="Picture 2" descr="example of a phishing email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15" y="1999918"/>
            <a:ext cx="523875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xample of a phishing ema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865" y="2014407"/>
            <a:ext cx="3336461" cy="410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06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97DB0-6CAC-41D0-9CD4-55D41C7C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De-hoaxing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337BA-851D-4731-BC08-A111EF77F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click on links in email</a:t>
            </a:r>
          </a:p>
          <a:p>
            <a:pPr lvl="1"/>
            <a:r>
              <a:rPr lang="en-US" dirty="0" err="1"/>
              <a:t>Mouseover</a:t>
            </a:r>
            <a:r>
              <a:rPr lang="en-US" dirty="0"/>
              <a:t> the URL</a:t>
            </a:r>
          </a:p>
          <a:p>
            <a:pPr lvl="1"/>
            <a:r>
              <a:rPr lang="en-US" dirty="0"/>
              <a:t>Go directly to bank website (type it in yourself)</a:t>
            </a:r>
          </a:p>
          <a:p>
            <a:r>
              <a:rPr lang="en-US" dirty="0"/>
              <a:t>Verify threat</a:t>
            </a:r>
          </a:p>
          <a:p>
            <a:pPr lvl="1"/>
            <a:r>
              <a:rPr lang="en-US" dirty="0"/>
              <a:t>Call if you must</a:t>
            </a:r>
          </a:p>
          <a:p>
            <a:r>
              <a:rPr lang="en-US" dirty="0"/>
              <a:t>Check credible sources</a:t>
            </a:r>
          </a:p>
          <a:p>
            <a:pPr lvl="1"/>
            <a:r>
              <a:rPr lang="en-US" dirty="0"/>
              <a:t>Snopes</a:t>
            </a:r>
          </a:p>
          <a:p>
            <a:r>
              <a:rPr lang="en-US" dirty="0"/>
              <a:t>Spam filters usually detect recurring hoaxes</a:t>
            </a:r>
          </a:p>
        </p:txBody>
      </p:sp>
    </p:spTree>
    <p:extLst>
      <p:ext uri="{BB962C8B-B14F-4D97-AF65-F5344CB8AC3E}">
        <p14:creationId xmlns:p14="http://schemas.microsoft.com/office/powerpoint/2010/main" val="28091361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1931</TotalTime>
  <Words>102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Gill Sans MT</vt:lpstr>
      <vt:lpstr>Tw Cen MT</vt:lpstr>
      <vt:lpstr>Custom Design</vt:lpstr>
      <vt:lpstr>Gallery</vt:lpstr>
      <vt:lpstr>Cybersecurity</vt:lpstr>
      <vt:lpstr>Computer Hoaxes</vt:lpstr>
      <vt:lpstr>Examples</vt:lpstr>
      <vt:lpstr>De-hoaxing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57</cp:revision>
  <dcterms:created xsi:type="dcterms:W3CDTF">2019-04-17T19:12:48Z</dcterms:created>
  <dcterms:modified xsi:type="dcterms:W3CDTF">2021-01-22T19:42:16Z</dcterms:modified>
  <cp:category>pptx, curriculum, cyber</cp:category>
</cp:coreProperties>
</file>