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3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7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3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8266A67-291D-440B-9114-F77E4B81D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56B5-C5FC-4A17-9287-4A715523F5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9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22CB-3A44-4CC8-8DC7-627284D9C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A0308-5AA1-41EE-92B7-40DF1B6D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Watering Hole Attacks</a:t>
            </a:r>
          </a:p>
        </p:txBody>
      </p:sp>
    </p:spTree>
    <p:extLst>
      <p:ext uri="{BB962C8B-B14F-4D97-AF65-F5344CB8AC3E}">
        <p14:creationId xmlns:p14="http://schemas.microsoft.com/office/powerpoint/2010/main" val="164875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Watering Hole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5646"/>
            <a:ext cx="8305285" cy="4802186"/>
          </a:xfrm>
        </p:spPr>
        <p:txBody>
          <a:bodyPr>
            <a:normAutofit/>
          </a:bodyPr>
          <a:lstStyle/>
          <a:p>
            <a:r>
              <a:rPr lang="en-US" dirty="0"/>
              <a:t>Instead of laboring over ways to attack a target network, what if they come to you?</a:t>
            </a:r>
          </a:p>
          <a:p>
            <a:r>
              <a:rPr lang="en-US" dirty="0"/>
              <a:t>Go where they go</a:t>
            </a:r>
          </a:p>
          <a:p>
            <a:pPr lvl="1"/>
            <a:r>
              <a:rPr lang="en-US" dirty="0"/>
              <a:t>Organizations usually visit certain websites routinely</a:t>
            </a:r>
          </a:p>
          <a:p>
            <a:pPr lvl="2"/>
            <a:r>
              <a:rPr lang="en-US" dirty="0"/>
              <a:t>Either vendors, reference information, or Software as a Service (SaaS) sites</a:t>
            </a:r>
          </a:p>
          <a:p>
            <a:r>
              <a:rPr lang="en-US" dirty="0"/>
              <a:t>Ever a URL incorrectly?</a:t>
            </a:r>
          </a:p>
          <a:p>
            <a:pPr lvl="1"/>
            <a:r>
              <a:rPr lang="en-US" dirty="0"/>
              <a:t>What you meant: </a:t>
            </a:r>
            <a:r>
              <a:rPr lang="en-US" sz="2000" dirty="0">
                <a:latin typeface="Courier" panose="02060409020205020404" pitchFamily="49" charset="0"/>
              </a:rPr>
              <a:t>google.com</a:t>
            </a:r>
          </a:p>
          <a:p>
            <a:pPr lvl="1"/>
            <a:r>
              <a:rPr lang="en-US" dirty="0"/>
              <a:t>What you typed: </a:t>
            </a:r>
            <a:r>
              <a:rPr lang="en-US" sz="2000" dirty="0">
                <a:latin typeface="Courier" panose="02060409020205020404" pitchFamily="49" charset="0"/>
              </a:rPr>
              <a:t>gogle.com</a:t>
            </a:r>
            <a:r>
              <a:rPr lang="en-US" dirty="0"/>
              <a:t> or </a:t>
            </a:r>
            <a:r>
              <a:rPr lang="en-US" sz="2000" dirty="0">
                <a:latin typeface="Courier" panose="02060409020205020404" pitchFamily="49" charset="0"/>
              </a:rPr>
              <a:t>gooogle.com</a:t>
            </a:r>
            <a:r>
              <a:rPr lang="en-US" dirty="0"/>
              <a:t> or </a:t>
            </a:r>
            <a:r>
              <a:rPr lang="en-US" sz="2000" dirty="0">
                <a:latin typeface="Courier" panose="02060409020205020404" pitchFamily="49" charset="0"/>
              </a:rPr>
              <a:t>ggle.com</a:t>
            </a:r>
          </a:p>
          <a:p>
            <a:pPr lvl="1"/>
            <a:r>
              <a:rPr lang="en-US" dirty="0"/>
              <a:t>Google knows people will make mistakes and have registered the first two.</a:t>
            </a:r>
            <a:br>
              <a:rPr lang="en-US" dirty="0"/>
            </a:br>
            <a:r>
              <a:rPr lang="en-US" dirty="0"/>
              <a:t>That third one is </a:t>
            </a:r>
            <a:r>
              <a:rPr lang="en-US" u="sng" dirty="0"/>
              <a:t>not</a:t>
            </a:r>
            <a:r>
              <a:rPr lang="en-US" dirty="0"/>
              <a:t> owned by Google!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ocodile water ho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 bwMode="auto">
          <a:xfrm>
            <a:off x="1509339" y="3295207"/>
            <a:ext cx="5383917" cy="30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Watering Hole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4168"/>
            <a:ext cx="8305285" cy="4683812"/>
          </a:xfrm>
        </p:spPr>
        <p:txBody>
          <a:bodyPr/>
          <a:lstStyle/>
          <a:p>
            <a:r>
              <a:rPr lang="en-US" dirty="0"/>
              <a:t>Setup official-looking website but loaded with malicious code -or- infect actual site the targets frequent</a:t>
            </a:r>
          </a:p>
          <a:p>
            <a:r>
              <a:rPr lang="en-US" dirty="0"/>
              <a:t>Wait for </a:t>
            </a:r>
            <a:r>
              <a:rPr lang="en-US" i="1" dirty="0"/>
              <a:t>them</a:t>
            </a:r>
            <a:r>
              <a:rPr lang="en-US" dirty="0"/>
              <a:t> to come to </a:t>
            </a:r>
            <a:r>
              <a:rPr lang="en-US" i="1" dirty="0"/>
              <a:t>you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648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193-41CC-4E14-ACC5-D2BA3D27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4538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Executing the Watering Hole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2521-A04B-43A6-B54F-2D091BC1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sites the target frequents</a:t>
            </a:r>
          </a:p>
          <a:p>
            <a:pPr lvl="1"/>
            <a:r>
              <a:rPr lang="en-US" dirty="0"/>
              <a:t>Educated guess</a:t>
            </a:r>
          </a:p>
          <a:p>
            <a:pPr lvl="1"/>
            <a:r>
              <a:rPr lang="en-US" dirty="0"/>
              <a:t>Industry-related sites</a:t>
            </a:r>
          </a:p>
          <a:p>
            <a:r>
              <a:rPr lang="en-US" dirty="0"/>
              <a:t>Infect a third-party site</a:t>
            </a:r>
          </a:p>
          <a:p>
            <a:pPr lvl="1"/>
            <a:r>
              <a:rPr lang="en-US" dirty="0"/>
              <a:t>Exploit vulnerability on web server</a:t>
            </a:r>
          </a:p>
          <a:p>
            <a:pPr lvl="1"/>
            <a:r>
              <a:rPr lang="en-US" dirty="0"/>
              <a:t>Send malicious email attachments</a:t>
            </a:r>
          </a:p>
          <a:p>
            <a:r>
              <a:rPr lang="en-US" dirty="0"/>
              <a:t>All visitors to the site get hit</a:t>
            </a:r>
          </a:p>
          <a:p>
            <a:pPr lvl="1"/>
            <a:r>
              <a:rPr lang="en-US" dirty="0"/>
              <a:t>Filter for specific victims</a:t>
            </a:r>
          </a:p>
        </p:txBody>
      </p:sp>
      <p:pic>
        <p:nvPicPr>
          <p:cNvPr id="3074" name="Picture 2" descr="alligator-934507_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05" y="2330241"/>
            <a:ext cx="2840731" cy="2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4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F0F-3416-46FC-944A-F89E49D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Defending from a Watering 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95C8-CC34-4802-BBBE-0C876678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4530"/>
            <a:ext cx="4291957" cy="4800600"/>
          </a:xfrm>
        </p:spPr>
        <p:txBody>
          <a:bodyPr/>
          <a:lstStyle/>
          <a:p>
            <a:r>
              <a:rPr lang="en-US" dirty="0"/>
              <a:t>Defense-in-depth</a:t>
            </a:r>
          </a:p>
          <a:p>
            <a:pPr lvl="1"/>
            <a:r>
              <a:rPr lang="en-US" dirty="0"/>
              <a:t>Layered defense</a:t>
            </a:r>
          </a:p>
          <a:p>
            <a:pPr lvl="1"/>
            <a:r>
              <a:rPr lang="en-US" dirty="0"/>
              <a:t>Never just one thing</a:t>
            </a:r>
          </a:p>
          <a:p>
            <a:r>
              <a:rPr lang="en-US" dirty="0"/>
              <a:t>Firewalls and IPS</a:t>
            </a:r>
          </a:p>
          <a:p>
            <a:pPr lvl="1"/>
            <a:r>
              <a:rPr lang="en-US" dirty="0"/>
              <a:t>Stop bad network traffic</a:t>
            </a:r>
          </a:p>
          <a:p>
            <a:r>
              <a:rPr lang="en-US" dirty="0"/>
              <a:t>Keep Anti-virus &amp;</a:t>
            </a:r>
            <a:br>
              <a:rPr lang="en-US" dirty="0"/>
            </a:br>
            <a:r>
              <a:rPr lang="en-US" dirty="0"/>
              <a:t>Anti-malware updated</a:t>
            </a:r>
          </a:p>
          <a:p>
            <a:pPr lvl="1"/>
            <a:r>
              <a:rPr lang="en-US" u="sng" dirty="0"/>
              <a:t>Always</a:t>
            </a:r>
            <a:r>
              <a:rPr lang="en-US" dirty="0"/>
              <a:t> update</a:t>
            </a:r>
          </a:p>
        </p:txBody>
      </p:sp>
      <p:pic>
        <p:nvPicPr>
          <p:cNvPr id="2050" name="Picture 2" descr="Image result for crocodile hippo water h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65" y="2053302"/>
            <a:ext cx="4167917" cy="277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18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1929</TotalTime>
  <Words>193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Gill Sans MT</vt:lpstr>
      <vt:lpstr>Gallery</vt:lpstr>
      <vt:lpstr>Cybersecurity </vt:lpstr>
      <vt:lpstr>Watering Hole Attack</vt:lpstr>
      <vt:lpstr>Watering Hole Attack</vt:lpstr>
      <vt:lpstr>Executing the Watering Hole Attack</vt:lpstr>
      <vt:lpstr>Defending from a Watering Hole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2021-01-22T19:43:32Z</dcterms:modified>
  <cp:category>pptx, curriculum, cyber</cp:category>
</cp:coreProperties>
</file>