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5"/>
  </p:notesMasterIdLst>
  <p:sldIdLst>
    <p:sldId id="274" r:id="rId2"/>
    <p:sldId id="257" r:id="rId3"/>
    <p:sldId id="258" r:id="rId4"/>
    <p:sldId id="259" r:id="rId5"/>
    <p:sldId id="260" r:id="rId6"/>
    <p:sldId id="264" r:id="rId7"/>
    <p:sldId id="271" r:id="rId8"/>
    <p:sldId id="266" r:id="rId9"/>
    <p:sldId id="267" r:id="rId10"/>
    <p:sldId id="268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9321"/>
    <a:srgbClr val="B3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E68C-3A7F-4B11-8431-F7B381A423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081E1F1-7C9C-49F5-966C-7AEA2E3427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57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E68C-3A7F-4B11-8431-F7B381A423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E1F1-7C9C-49F5-966C-7AEA2E34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E68C-3A7F-4B11-8431-F7B381A423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E1F1-7C9C-49F5-966C-7AEA2E3427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1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E68C-3A7F-4B11-8431-F7B381A423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E1F1-7C9C-49F5-966C-7AEA2E34277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8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E68C-3A7F-4B11-8431-F7B381A423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E1F1-7C9C-49F5-966C-7AEA2E3427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97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E68C-3A7F-4B11-8431-F7B381A423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E1F1-7C9C-49F5-966C-7AEA2E34277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E68C-3A7F-4B11-8431-F7B381A423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E1F1-7C9C-49F5-966C-7AEA2E34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1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E68C-3A7F-4B11-8431-F7B381A423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E1F1-7C9C-49F5-966C-7AEA2E34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E68C-3A7F-4B11-8431-F7B381A423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E1F1-7C9C-49F5-966C-7AEA2E342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9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E68C-3A7F-4B11-8431-F7B381A423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E1F1-7C9C-49F5-966C-7AEA2E34277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72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EBE68C-3A7F-4B11-8431-F7B381A423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E1F1-7C9C-49F5-966C-7AEA2E34277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9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584-7E5C-4115-B009-857D18F73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5B020-CD65-4BC2-8BAF-415E75CD8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</p:spTree>
    <p:extLst>
      <p:ext uri="{BB962C8B-B14F-4D97-AF65-F5344CB8AC3E}">
        <p14:creationId xmlns:p14="http://schemas.microsoft.com/office/powerpoint/2010/main" val="422828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3747D53-8326-4054-9DDF-A1A4BE779760}"/>
              </a:ext>
            </a:extLst>
          </p:cNvPr>
          <p:cNvSpPr txBox="1"/>
          <p:nvPr/>
        </p:nvSpPr>
        <p:spPr>
          <a:xfrm>
            <a:off x="7181726" y="4167964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DoS 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1ABB0-2854-4396-91B1-6E281AF2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NTP Amplification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38043-8C69-494B-88E9-FE5688A6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7" y="284566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13F6E1-39E3-4864-B461-8FE23042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1264460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5285A6-DD87-47E9-870D-1B80FAA7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184" y="2893293"/>
            <a:ext cx="942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50604-98E0-4E45-BC2E-197859B4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2769954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840DB-F926-4184-9840-D17E18EA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4275448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FC409E-4A22-4F4F-B176-96F02A76408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64562" y="2012870"/>
            <a:ext cx="1957956" cy="149478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6F02D8-8573-4A1E-A735-1DCF06CF3A0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64562" y="3507656"/>
            <a:ext cx="1957956" cy="1070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06E48C-5335-4B58-9858-453C5C49CEE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964562" y="3507656"/>
            <a:ext cx="1957956" cy="1516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6DF9CF-242A-4D0A-8980-480BB7E77E83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5221482" y="3531468"/>
            <a:ext cx="2082702" cy="149239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5603E3-621A-4BA8-AC48-17A00034DCB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5221482" y="3518364"/>
            <a:ext cx="2082702" cy="131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258107-FB5C-49D3-8B61-B1C8860D353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1482" y="2012870"/>
            <a:ext cx="2082702" cy="151859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317B2E-0068-47FF-828D-65FE92E6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15" y="1131854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F5F59D-2E73-4DD5-B096-B94BF2C577D3}"/>
              </a:ext>
            </a:extLst>
          </p:cNvPr>
          <p:cNvCxnSpPr>
            <a:cxnSpLocks/>
            <a:stCxn id="4" idx="0"/>
            <a:endCxn id="29" idx="2"/>
          </p:cNvCxnSpPr>
          <p:nvPr/>
        </p:nvCxnSpPr>
        <p:spPr>
          <a:xfrm flipH="1" flipV="1">
            <a:off x="665598" y="2455829"/>
            <a:ext cx="627452" cy="38983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0CC5EE9-37AE-457C-8770-DEFBC59A6F1B}"/>
              </a:ext>
            </a:extLst>
          </p:cNvPr>
          <p:cNvSpPr/>
          <p:nvPr/>
        </p:nvSpPr>
        <p:spPr>
          <a:xfrm>
            <a:off x="708976" y="2923035"/>
            <a:ext cx="1212209" cy="1216865"/>
          </a:xfrm>
          <a:prstGeom prst="ellipse">
            <a:avLst/>
          </a:prstGeom>
          <a:solidFill>
            <a:srgbClr val="D39321"/>
          </a:solidFill>
          <a:ln w="381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" panose="02060409020205020404" pitchFamily="49" charset="0"/>
              </a:rPr>
              <a:t>Time?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B21FAE-3377-4620-BC38-4C7F605B3711}"/>
              </a:ext>
            </a:extLst>
          </p:cNvPr>
          <p:cNvSpPr txBox="1"/>
          <p:nvPr/>
        </p:nvSpPr>
        <p:spPr>
          <a:xfrm rot="2261556">
            <a:off x="2263153" y="3984977"/>
            <a:ext cx="172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Spoofed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A7AF6E-C05E-43A8-87B6-D7F2FA04B745}"/>
              </a:ext>
            </a:extLst>
          </p:cNvPr>
          <p:cNvSpPr txBox="1"/>
          <p:nvPr/>
        </p:nvSpPr>
        <p:spPr>
          <a:xfrm>
            <a:off x="802418" y="415075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Botnet</a:t>
            </a:r>
            <a:br>
              <a:rPr lang="en-US" dirty="0"/>
            </a:br>
            <a:r>
              <a:rPr lang="en-US" dirty="0"/>
              <a:t>Member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211B94-DE42-48B8-B0E2-5246C9E6340E}"/>
              </a:ext>
            </a:extLst>
          </p:cNvPr>
          <p:cNvSpPr txBox="1"/>
          <p:nvPr/>
        </p:nvSpPr>
        <p:spPr>
          <a:xfrm>
            <a:off x="1226008" y="1465582"/>
            <a:ext cx="84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Botnet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686DF-A958-4DD5-8D28-162C93A4AA6E}"/>
              </a:ext>
            </a:extLst>
          </p:cNvPr>
          <p:cNvSpPr txBox="1"/>
          <p:nvPr/>
        </p:nvSpPr>
        <p:spPr>
          <a:xfrm>
            <a:off x="3860874" y="5688115"/>
            <a:ext cx="130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NTP Servers</a:t>
            </a:r>
          </a:p>
        </p:txBody>
      </p:sp>
    </p:spTree>
    <p:extLst>
      <p:ext uri="{BB962C8B-B14F-4D97-AF65-F5344CB8AC3E}">
        <p14:creationId xmlns:p14="http://schemas.microsoft.com/office/powerpoint/2010/main" val="111617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35625 0.21899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54CFBF2-0A5B-4B0C-AB08-18266CDC9DBD}"/>
              </a:ext>
            </a:extLst>
          </p:cNvPr>
          <p:cNvSpPr txBox="1"/>
          <p:nvPr/>
        </p:nvSpPr>
        <p:spPr>
          <a:xfrm>
            <a:off x="7181726" y="4167964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DoS 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1ABB0-2854-4396-91B1-6E281AF2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NTP Amplification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38043-8C69-494B-88E9-FE5688A6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7" y="284566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13F6E1-39E3-4864-B461-8FE23042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1264460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5285A6-DD87-47E9-870D-1B80FAA7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184" y="2893293"/>
            <a:ext cx="942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50604-98E0-4E45-BC2E-197859B4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2769954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840DB-F926-4184-9840-D17E18EA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4275448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FC409E-4A22-4F4F-B176-96F02A76408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64562" y="2012870"/>
            <a:ext cx="1957956" cy="149478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6F02D8-8573-4A1E-A735-1DCF06CF3A0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64562" y="3507656"/>
            <a:ext cx="1957956" cy="1070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06E48C-5335-4B58-9858-453C5C49CEE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964562" y="3507656"/>
            <a:ext cx="1957956" cy="151620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6DF9CF-242A-4D0A-8980-480BB7E77E83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5221482" y="3531468"/>
            <a:ext cx="2082702" cy="14923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5603E3-621A-4BA8-AC48-17A00034DCB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5221482" y="3518364"/>
            <a:ext cx="2082702" cy="13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258107-FB5C-49D3-8B61-B1C8860D353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1482" y="2012870"/>
            <a:ext cx="2082702" cy="1518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317B2E-0068-47FF-828D-65FE92E6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15" y="1131854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F5F59D-2E73-4DD5-B096-B94BF2C577D3}"/>
              </a:ext>
            </a:extLst>
          </p:cNvPr>
          <p:cNvCxnSpPr>
            <a:cxnSpLocks/>
            <a:stCxn id="4" idx="0"/>
            <a:endCxn id="29" idx="2"/>
          </p:cNvCxnSpPr>
          <p:nvPr/>
        </p:nvCxnSpPr>
        <p:spPr>
          <a:xfrm flipH="1" flipV="1">
            <a:off x="665598" y="2455829"/>
            <a:ext cx="627452" cy="38983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45B4701-911D-4AE7-AF22-2A53620C1EF1}"/>
              </a:ext>
            </a:extLst>
          </p:cNvPr>
          <p:cNvSpPr/>
          <p:nvPr/>
        </p:nvSpPr>
        <p:spPr>
          <a:xfrm>
            <a:off x="3965895" y="4555403"/>
            <a:ext cx="1212209" cy="1216865"/>
          </a:xfrm>
          <a:prstGeom prst="ellipse">
            <a:avLst/>
          </a:prstGeom>
          <a:solidFill>
            <a:srgbClr val="D39321"/>
          </a:solidFill>
          <a:ln w="381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" panose="02060409020205020404" pitchFamily="49" charset="0"/>
              </a:rPr>
              <a:t>Time?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63E950-20B7-4AC0-B6E2-67A916027E9C}"/>
              </a:ext>
            </a:extLst>
          </p:cNvPr>
          <p:cNvSpPr/>
          <p:nvPr/>
        </p:nvSpPr>
        <p:spPr>
          <a:xfrm>
            <a:off x="4009273" y="2952778"/>
            <a:ext cx="1212209" cy="1216865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" panose="02060409020205020404" pitchFamily="49" charset="0"/>
              </a:rPr>
              <a:t>Time?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A1E330-00B2-4395-B2BD-147F1EBA058F}"/>
              </a:ext>
            </a:extLst>
          </p:cNvPr>
          <p:cNvSpPr/>
          <p:nvPr/>
        </p:nvSpPr>
        <p:spPr>
          <a:xfrm>
            <a:off x="3965894" y="1357663"/>
            <a:ext cx="1212209" cy="1216865"/>
          </a:xfrm>
          <a:prstGeom prst="ellipse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" panose="02060409020205020404" pitchFamily="49" charset="0"/>
              </a:rPr>
              <a:t>Time?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2CB584-BE4E-43F4-A3A9-EE7D61B2EF8A}"/>
              </a:ext>
            </a:extLst>
          </p:cNvPr>
          <p:cNvSpPr txBox="1"/>
          <p:nvPr/>
        </p:nvSpPr>
        <p:spPr>
          <a:xfrm>
            <a:off x="802418" y="415075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Botnet</a:t>
            </a:r>
            <a:br>
              <a:rPr lang="en-US" dirty="0"/>
            </a:br>
            <a:r>
              <a:rPr lang="en-US" dirty="0"/>
              <a:t>Member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30709-4939-4891-8C89-01ED9A8D1128}"/>
              </a:ext>
            </a:extLst>
          </p:cNvPr>
          <p:cNvSpPr txBox="1"/>
          <p:nvPr/>
        </p:nvSpPr>
        <p:spPr>
          <a:xfrm>
            <a:off x="1226008" y="1465582"/>
            <a:ext cx="84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Botnet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E137A8-AC74-437F-AE0D-C282AE5C05D6}"/>
              </a:ext>
            </a:extLst>
          </p:cNvPr>
          <p:cNvSpPr txBox="1"/>
          <p:nvPr/>
        </p:nvSpPr>
        <p:spPr>
          <a:xfrm>
            <a:off x="3860874" y="5688115"/>
            <a:ext cx="130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NTP Servers</a:t>
            </a:r>
          </a:p>
        </p:txBody>
      </p:sp>
    </p:spTree>
    <p:extLst>
      <p:ext uri="{BB962C8B-B14F-4D97-AF65-F5344CB8AC3E}">
        <p14:creationId xmlns:p14="http://schemas.microsoft.com/office/powerpoint/2010/main" val="30020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5382 0.16945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91" y="84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35052 -0.15833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7" y="-7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34583 -0.00625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1F1D327-237A-45F9-B3B5-5521CC0BF2D2}"/>
              </a:ext>
            </a:extLst>
          </p:cNvPr>
          <p:cNvSpPr txBox="1"/>
          <p:nvPr/>
        </p:nvSpPr>
        <p:spPr>
          <a:xfrm>
            <a:off x="7181726" y="4167964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DoS 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1ABB0-2854-4396-91B1-6E281AF2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NTP Amplification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38043-8C69-494B-88E9-FE5688A6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7" y="284566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13F6E1-39E3-4864-B461-8FE23042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1264460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5285A6-DD87-47E9-870D-1B80FAA7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184" y="2893293"/>
            <a:ext cx="942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50604-98E0-4E45-BC2E-197859B4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2769954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840DB-F926-4184-9840-D17E18EA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4275448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FC409E-4A22-4F4F-B176-96F02A76408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64562" y="2012870"/>
            <a:ext cx="1957956" cy="149478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6F02D8-8573-4A1E-A735-1DCF06CF3A0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64562" y="3507656"/>
            <a:ext cx="1957956" cy="1070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06E48C-5335-4B58-9858-453C5C49CEE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964562" y="3507656"/>
            <a:ext cx="1957956" cy="151620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6DF9CF-242A-4D0A-8980-480BB7E77E83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5221482" y="3531468"/>
            <a:ext cx="2082702" cy="14923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5603E3-621A-4BA8-AC48-17A00034DCB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5221482" y="3518364"/>
            <a:ext cx="2082702" cy="13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258107-FB5C-49D3-8B61-B1C8860D353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1482" y="2012870"/>
            <a:ext cx="2082702" cy="1518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EF79336-78BC-408B-94CD-F269035D3141}"/>
              </a:ext>
            </a:extLst>
          </p:cNvPr>
          <p:cNvSpPr/>
          <p:nvPr/>
        </p:nvSpPr>
        <p:spPr>
          <a:xfrm rot="20638561">
            <a:off x="7405243" y="2422771"/>
            <a:ext cx="347460" cy="526661"/>
          </a:xfrm>
          <a:custGeom>
            <a:avLst/>
            <a:gdLst>
              <a:gd name="connsiteX0" fmla="*/ 452518 w 505966"/>
              <a:gd name="connsiteY0" fmla="*/ 0 h 766916"/>
              <a:gd name="connsiteX1" fmla="*/ 305034 w 505966"/>
              <a:gd name="connsiteY1" fmla="*/ 19665 h 766916"/>
              <a:gd name="connsiteX2" fmla="*/ 246041 w 505966"/>
              <a:gd name="connsiteY2" fmla="*/ 39329 h 766916"/>
              <a:gd name="connsiteX3" fmla="*/ 216544 w 505966"/>
              <a:gd name="connsiteY3" fmla="*/ 49162 h 766916"/>
              <a:gd name="connsiteX4" fmla="*/ 137886 w 505966"/>
              <a:gd name="connsiteY4" fmla="*/ 58994 h 766916"/>
              <a:gd name="connsiteX5" fmla="*/ 49395 w 505966"/>
              <a:gd name="connsiteY5" fmla="*/ 78658 h 766916"/>
              <a:gd name="connsiteX6" fmla="*/ 19899 w 505966"/>
              <a:gd name="connsiteY6" fmla="*/ 88491 h 766916"/>
              <a:gd name="connsiteX7" fmla="*/ 234 w 505966"/>
              <a:gd name="connsiteY7" fmla="*/ 117987 h 766916"/>
              <a:gd name="connsiteX8" fmla="*/ 69060 w 505966"/>
              <a:gd name="connsiteY8" fmla="*/ 147484 h 766916"/>
              <a:gd name="connsiteX9" fmla="*/ 128054 w 505966"/>
              <a:gd name="connsiteY9" fmla="*/ 137652 h 766916"/>
              <a:gd name="connsiteX10" fmla="*/ 187047 w 505966"/>
              <a:gd name="connsiteY10" fmla="*/ 117987 h 766916"/>
              <a:gd name="connsiteX11" fmla="*/ 442686 w 505966"/>
              <a:gd name="connsiteY11" fmla="*/ 98323 h 766916"/>
              <a:gd name="connsiteX12" fmla="*/ 305034 w 505966"/>
              <a:gd name="connsiteY12" fmla="*/ 98323 h 766916"/>
              <a:gd name="connsiteX13" fmla="*/ 226376 w 505966"/>
              <a:gd name="connsiteY13" fmla="*/ 117987 h 766916"/>
              <a:gd name="connsiteX14" fmla="*/ 187047 w 505966"/>
              <a:gd name="connsiteY14" fmla="*/ 137652 h 766916"/>
              <a:gd name="connsiteX15" fmla="*/ 157550 w 505966"/>
              <a:gd name="connsiteY15" fmla="*/ 147484 h 766916"/>
              <a:gd name="connsiteX16" fmla="*/ 128054 w 505966"/>
              <a:gd name="connsiteY16" fmla="*/ 167149 h 766916"/>
              <a:gd name="connsiteX17" fmla="*/ 69060 w 505966"/>
              <a:gd name="connsiteY17" fmla="*/ 186813 h 766916"/>
              <a:gd name="connsiteX18" fmla="*/ 39563 w 505966"/>
              <a:gd name="connsiteY18" fmla="*/ 196646 h 766916"/>
              <a:gd name="connsiteX19" fmla="*/ 49395 w 505966"/>
              <a:gd name="connsiteY19" fmla="*/ 226142 h 766916"/>
              <a:gd name="connsiteX20" fmla="*/ 147718 w 505966"/>
              <a:gd name="connsiteY20" fmla="*/ 226142 h 766916"/>
              <a:gd name="connsiteX21" fmla="*/ 501679 w 505966"/>
              <a:gd name="connsiteY21" fmla="*/ 235975 h 766916"/>
              <a:gd name="connsiteX22" fmla="*/ 472183 w 505966"/>
              <a:gd name="connsiteY22" fmla="*/ 275304 h 766916"/>
              <a:gd name="connsiteX23" fmla="*/ 403357 w 505966"/>
              <a:gd name="connsiteY23" fmla="*/ 314633 h 766916"/>
              <a:gd name="connsiteX24" fmla="*/ 373860 w 505966"/>
              <a:gd name="connsiteY24" fmla="*/ 334297 h 766916"/>
              <a:gd name="connsiteX25" fmla="*/ 324699 w 505966"/>
              <a:gd name="connsiteY25" fmla="*/ 344129 h 766916"/>
              <a:gd name="connsiteX26" fmla="*/ 295202 w 505966"/>
              <a:gd name="connsiteY26" fmla="*/ 353962 h 766916"/>
              <a:gd name="connsiteX27" fmla="*/ 275537 w 505966"/>
              <a:gd name="connsiteY27" fmla="*/ 383458 h 766916"/>
              <a:gd name="connsiteX28" fmla="*/ 216544 w 505966"/>
              <a:gd name="connsiteY28" fmla="*/ 403123 h 766916"/>
              <a:gd name="connsiteX29" fmla="*/ 157550 w 505966"/>
              <a:gd name="connsiteY29" fmla="*/ 393291 h 766916"/>
              <a:gd name="connsiteX30" fmla="*/ 187047 w 505966"/>
              <a:gd name="connsiteY30" fmla="*/ 383458 h 766916"/>
              <a:gd name="connsiteX31" fmla="*/ 246041 w 505966"/>
              <a:gd name="connsiteY31" fmla="*/ 353962 h 766916"/>
              <a:gd name="connsiteX32" fmla="*/ 324699 w 505966"/>
              <a:gd name="connsiteY32" fmla="*/ 363794 h 766916"/>
              <a:gd name="connsiteX33" fmla="*/ 354195 w 505966"/>
              <a:gd name="connsiteY33" fmla="*/ 373626 h 766916"/>
              <a:gd name="connsiteX34" fmla="*/ 452518 w 505966"/>
              <a:gd name="connsiteY34" fmla="*/ 363794 h 766916"/>
              <a:gd name="connsiteX35" fmla="*/ 423021 w 505966"/>
              <a:gd name="connsiteY35" fmla="*/ 344129 h 766916"/>
              <a:gd name="connsiteX36" fmla="*/ 265705 w 505966"/>
              <a:gd name="connsiteY36" fmla="*/ 344129 h 766916"/>
              <a:gd name="connsiteX37" fmla="*/ 206712 w 505966"/>
              <a:gd name="connsiteY37" fmla="*/ 373626 h 766916"/>
              <a:gd name="connsiteX38" fmla="*/ 177215 w 505966"/>
              <a:gd name="connsiteY38" fmla="*/ 393291 h 766916"/>
              <a:gd name="connsiteX39" fmla="*/ 137886 w 505966"/>
              <a:gd name="connsiteY39" fmla="*/ 412955 h 766916"/>
              <a:gd name="connsiteX40" fmla="*/ 78892 w 505966"/>
              <a:gd name="connsiteY40" fmla="*/ 452284 h 766916"/>
              <a:gd name="connsiteX41" fmla="*/ 88724 w 505966"/>
              <a:gd name="connsiteY41" fmla="*/ 481781 h 766916"/>
              <a:gd name="connsiteX42" fmla="*/ 118221 w 505966"/>
              <a:gd name="connsiteY42" fmla="*/ 491613 h 766916"/>
              <a:gd name="connsiteX43" fmla="*/ 255873 w 505966"/>
              <a:gd name="connsiteY43" fmla="*/ 501446 h 766916"/>
              <a:gd name="connsiteX44" fmla="*/ 324699 w 505966"/>
              <a:gd name="connsiteY44" fmla="*/ 511278 h 766916"/>
              <a:gd name="connsiteX45" fmla="*/ 344363 w 505966"/>
              <a:gd name="connsiteY45" fmla="*/ 550607 h 766916"/>
              <a:gd name="connsiteX46" fmla="*/ 295202 w 505966"/>
              <a:gd name="connsiteY46" fmla="*/ 560439 h 766916"/>
              <a:gd name="connsiteX47" fmla="*/ 196879 w 505966"/>
              <a:gd name="connsiteY47" fmla="*/ 570271 h 766916"/>
              <a:gd name="connsiteX48" fmla="*/ 177215 w 505966"/>
              <a:gd name="connsiteY48" fmla="*/ 599768 h 766916"/>
              <a:gd name="connsiteX49" fmla="*/ 187047 w 505966"/>
              <a:gd name="connsiteY49" fmla="*/ 648929 h 766916"/>
              <a:gd name="connsiteX50" fmla="*/ 216544 w 505966"/>
              <a:gd name="connsiteY50" fmla="*/ 707923 h 766916"/>
              <a:gd name="connsiteX51" fmla="*/ 226376 w 505966"/>
              <a:gd name="connsiteY51" fmla="*/ 766916 h 76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05966" h="766916">
                <a:moveTo>
                  <a:pt x="452518" y="0"/>
                </a:moveTo>
                <a:cubicBezTo>
                  <a:pt x="405172" y="4735"/>
                  <a:pt x="352193" y="6804"/>
                  <a:pt x="305034" y="19665"/>
                </a:cubicBezTo>
                <a:cubicBezTo>
                  <a:pt x="285036" y="25119"/>
                  <a:pt x="265705" y="32774"/>
                  <a:pt x="246041" y="39329"/>
                </a:cubicBezTo>
                <a:cubicBezTo>
                  <a:pt x="236209" y="42607"/>
                  <a:pt x="226828" y="47877"/>
                  <a:pt x="216544" y="49162"/>
                </a:cubicBezTo>
                <a:lnTo>
                  <a:pt x="137886" y="58994"/>
                </a:lnTo>
                <a:cubicBezTo>
                  <a:pt x="71477" y="81129"/>
                  <a:pt x="153234" y="55582"/>
                  <a:pt x="49395" y="78658"/>
                </a:cubicBezTo>
                <a:cubicBezTo>
                  <a:pt x="39278" y="80906"/>
                  <a:pt x="29731" y="85213"/>
                  <a:pt x="19899" y="88491"/>
                </a:cubicBezTo>
                <a:cubicBezTo>
                  <a:pt x="13344" y="98323"/>
                  <a:pt x="-2083" y="106400"/>
                  <a:pt x="234" y="117987"/>
                </a:cubicBezTo>
                <a:cubicBezTo>
                  <a:pt x="3808" y="135856"/>
                  <a:pt x="60768" y="145411"/>
                  <a:pt x="69060" y="147484"/>
                </a:cubicBezTo>
                <a:cubicBezTo>
                  <a:pt x="88725" y="144207"/>
                  <a:pt x="108713" y="142487"/>
                  <a:pt x="128054" y="137652"/>
                </a:cubicBezTo>
                <a:cubicBezTo>
                  <a:pt x="148163" y="132625"/>
                  <a:pt x="166422" y="120049"/>
                  <a:pt x="187047" y="117987"/>
                </a:cubicBezTo>
                <a:cubicBezTo>
                  <a:pt x="337650" y="102927"/>
                  <a:pt x="252496" y="110210"/>
                  <a:pt x="442686" y="98323"/>
                </a:cubicBezTo>
                <a:cubicBezTo>
                  <a:pt x="383472" y="78586"/>
                  <a:pt x="407355" y="82168"/>
                  <a:pt x="305034" y="98323"/>
                </a:cubicBezTo>
                <a:cubicBezTo>
                  <a:pt x="278338" y="102538"/>
                  <a:pt x="226376" y="117987"/>
                  <a:pt x="226376" y="117987"/>
                </a:cubicBezTo>
                <a:cubicBezTo>
                  <a:pt x="213266" y="124542"/>
                  <a:pt x="200519" y="131878"/>
                  <a:pt x="187047" y="137652"/>
                </a:cubicBezTo>
                <a:cubicBezTo>
                  <a:pt x="177521" y="141735"/>
                  <a:pt x="166820" y="142849"/>
                  <a:pt x="157550" y="147484"/>
                </a:cubicBezTo>
                <a:cubicBezTo>
                  <a:pt x="146981" y="152769"/>
                  <a:pt x="138852" y="162350"/>
                  <a:pt x="128054" y="167149"/>
                </a:cubicBezTo>
                <a:cubicBezTo>
                  <a:pt x="109112" y="175568"/>
                  <a:pt x="88725" y="180258"/>
                  <a:pt x="69060" y="186813"/>
                </a:cubicBezTo>
                <a:lnTo>
                  <a:pt x="39563" y="196646"/>
                </a:lnTo>
                <a:cubicBezTo>
                  <a:pt x="42840" y="206478"/>
                  <a:pt x="42067" y="218814"/>
                  <a:pt x="49395" y="226142"/>
                </a:cubicBezTo>
                <a:cubicBezTo>
                  <a:pt x="70847" y="247594"/>
                  <a:pt x="135781" y="227847"/>
                  <a:pt x="147718" y="226142"/>
                </a:cubicBezTo>
                <a:lnTo>
                  <a:pt x="501679" y="235975"/>
                </a:lnTo>
                <a:cubicBezTo>
                  <a:pt x="517881" y="238430"/>
                  <a:pt x="483770" y="263717"/>
                  <a:pt x="472183" y="275304"/>
                </a:cubicBezTo>
                <a:cubicBezTo>
                  <a:pt x="424639" y="322848"/>
                  <a:pt x="448352" y="292136"/>
                  <a:pt x="403357" y="314633"/>
                </a:cubicBezTo>
                <a:cubicBezTo>
                  <a:pt x="392788" y="319918"/>
                  <a:pt x="384925" y="330148"/>
                  <a:pt x="373860" y="334297"/>
                </a:cubicBezTo>
                <a:cubicBezTo>
                  <a:pt x="358212" y="340165"/>
                  <a:pt x="340912" y="340076"/>
                  <a:pt x="324699" y="344129"/>
                </a:cubicBezTo>
                <a:cubicBezTo>
                  <a:pt x="314644" y="346643"/>
                  <a:pt x="305034" y="350684"/>
                  <a:pt x="295202" y="353962"/>
                </a:cubicBezTo>
                <a:cubicBezTo>
                  <a:pt x="288647" y="363794"/>
                  <a:pt x="285558" y="377195"/>
                  <a:pt x="275537" y="383458"/>
                </a:cubicBezTo>
                <a:cubicBezTo>
                  <a:pt x="257960" y="394444"/>
                  <a:pt x="216544" y="403123"/>
                  <a:pt x="216544" y="403123"/>
                </a:cubicBezTo>
                <a:cubicBezTo>
                  <a:pt x="196879" y="399846"/>
                  <a:pt x="174138" y="404350"/>
                  <a:pt x="157550" y="393291"/>
                </a:cubicBezTo>
                <a:cubicBezTo>
                  <a:pt x="148926" y="387542"/>
                  <a:pt x="177777" y="388093"/>
                  <a:pt x="187047" y="383458"/>
                </a:cubicBezTo>
                <a:cubicBezTo>
                  <a:pt x="263280" y="345341"/>
                  <a:pt x="171906" y="378673"/>
                  <a:pt x="246041" y="353962"/>
                </a:cubicBezTo>
                <a:cubicBezTo>
                  <a:pt x="272260" y="357239"/>
                  <a:pt x="298702" y="359067"/>
                  <a:pt x="324699" y="363794"/>
                </a:cubicBezTo>
                <a:cubicBezTo>
                  <a:pt x="334896" y="365648"/>
                  <a:pt x="343831" y="373626"/>
                  <a:pt x="354195" y="373626"/>
                </a:cubicBezTo>
                <a:cubicBezTo>
                  <a:pt x="387133" y="373626"/>
                  <a:pt x="419744" y="367071"/>
                  <a:pt x="452518" y="363794"/>
                </a:cubicBezTo>
                <a:cubicBezTo>
                  <a:pt x="442686" y="357239"/>
                  <a:pt x="433590" y="349414"/>
                  <a:pt x="423021" y="344129"/>
                </a:cubicBezTo>
                <a:cubicBezTo>
                  <a:pt x="373219" y="319228"/>
                  <a:pt x="320431" y="339919"/>
                  <a:pt x="265705" y="344129"/>
                </a:cubicBezTo>
                <a:cubicBezTo>
                  <a:pt x="181169" y="400487"/>
                  <a:pt x="288127" y="332918"/>
                  <a:pt x="206712" y="373626"/>
                </a:cubicBezTo>
                <a:cubicBezTo>
                  <a:pt x="196143" y="378911"/>
                  <a:pt x="187475" y="387428"/>
                  <a:pt x="177215" y="393291"/>
                </a:cubicBezTo>
                <a:cubicBezTo>
                  <a:pt x="164489" y="400563"/>
                  <a:pt x="150454" y="405414"/>
                  <a:pt x="137886" y="412955"/>
                </a:cubicBezTo>
                <a:cubicBezTo>
                  <a:pt x="117620" y="425114"/>
                  <a:pt x="78892" y="452284"/>
                  <a:pt x="78892" y="452284"/>
                </a:cubicBezTo>
                <a:cubicBezTo>
                  <a:pt x="82169" y="462116"/>
                  <a:pt x="81395" y="474452"/>
                  <a:pt x="88724" y="481781"/>
                </a:cubicBezTo>
                <a:cubicBezTo>
                  <a:pt x="96053" y="489110"/>
                  <a:pt x="107928" y="490402"/>
                  <a:pt x="118221" y="491613"/>
                </a:cubicBezTo>
                <a:cubicBezTo>
                  <a:pt x="163907" y="496988"/>
                  <a:pt x="210079" y="497085"/>
                  <a:pt x="255873" y="501446"/>
                </a:cubicBezTo>
                <a:cubicBezTo>
                  <a:pt x="278944" y="503643"/>
                  <a:pt x="301757" y="508001"/>
                  <a:pt x="324699" y="511278"/>
                </a:cubicBezTo>
                <a:cubicBezTo>
                  <a:pt x="333439" y="514191"/>
                  <a:pt x="388062" y="521474"/>
                  <a:pt x="344363" y="550607"/>
                </a:cubicBezTo>
                <a:cubicBezTo>
                  <a:pt x="330458" y="559877"/>
                  <a:pt x="311767" y="558230"/>
                  <a:pt x="295202" y="560439"/>
                </a:cubicBezTo>
                <a:cubicBezTo>
                  <a:pt x="262553" y="564792"/>
                  <a:pt x="229653" y="566994"/>
                  <a:pt x="196879" y="570271"/>
                </a:cubicBezTo>
                <a:cubicBezTo>
                  <a:pt x="190324" y="580103"/>
                  <a:pt x="178681" y="588042"/>
                  <a:pt x="177215" y="599768"/>
                </a:cubicBezTo>
                <a:cubicBezTo>
                  <a:pt x="175142" y="616350"/>
                  <a:pt x="182994" y="632716"/>
                  <a:pt x="187047" y="648929"/>
                </a:cubicBezTo>
                <a:cubicBezTo>
                  <a:pt x="195189" y="681496"/>
                  <a:pt x="197318" y="679084"/>
                  <a:pt x="216544" y="707923"/>
                </a:cubicBezTo>
                <a:cubicBezTo>
                  <a:pt x="229485" y="746747"/>
                  <a:pt x="226376" y="727056"/>
                  <a:pt x="226376" y="766916"/>
                </a:cubicBezTo>
              </a:path>
            </a:pathLst>
          </a:cu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4317B2E-0068-47FF-828D-65FE92E6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15" y="1131854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F5F59D-2E73-4DD5-B096-B94BF2C577D3}"/>
              </a:ext>
            </a:extLst>
          </p:cNvPr>
          <p:cNvCxnSpPr>
            <a:cxnSpLocks/>
            <a:stCxn id="4" idx="0"/>
            <a:endCxn id="29" idx="2"/>
          </p:cNvCxnSpPr>
          <p:nvPr/>
        </p:nvCxnSpPr>
        <p:spPr>
          <a:xfrm flipH="1" flipV="1">
            <a:off x="665598" y="2455829"/>
            <a:ext cx="627452" cy="38983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45B4701-911D-4AE7-AF22-2A53620C1EF1}"/>
              </a:ext>
            </a:extLst>
          </p:cNvPr>
          <p:cNvSpPr/>
          <p:nvPr/>
        </p:nvSpPr>
        <p:spPr>
          <a:xfrm>
            <a:off x="7034950" y="3106978"/>
            <a:ext cx="1212209" cy="1216865"/>
          </a:xfrm>
          <a:prstGeom prst="ellipse">
            <a:avLst/>
          </a:prstGeom>
          <a:solidFill>
            <a:srgbClr val="D39321"/>
          </a:solidFill>
          <a:ln w="381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" panose="02060409020205020404" pitchFamily="49" charset="0"/>
              </a:rPr>
              <a:t>Time?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FE2E58-9E42-4AB3-80E9-3F41B2C55C1F}"/>
              </a:ext>
            </a:extLst>
          </p:cNvPr>
          <p:cNvSpPr/>
          <p:nvPr/>
        </p:nvSpPr>
        <p:spPr>
          <a:xfrm>
            <a:off x="7716139" y="2167785"/>
            <a:ext cx="505966" cy="766916"/>
          </a:xfrm>
          <a:custGeom>
            <a:avLst/>
            <a:gdLst>
              <a:gd name="connsiteX0" fmla="*/ 452518 w 505966"/>
              <a:gd name="connsiteY0" fmla="*/ 0 h 766916"/>
              <a:gd name="connsiteX1" fmla="*/ 305034 w 505966"/>
              <a:gd name="connsiteY1" fmla="*/ 19665 h 766916"/>
              <a:gd name="connsiteX2" fmla="*/ 246041 w 505966"/>
              <a:gd name="connsiteY2" fmla="*/ 39329 h 766916"/>
              <a:gd name="connsiteX3" fmla="*/ 216544 w 505966"/>
              <a:gd name="connsiteY3" fmla="*/ 49162 h 766916"/>
              <a:gd name="connsiteX4" fmla="*/ 137886 w 505966"/>
              <a:gd name="connsiteY4" fmla="*/ 58994 h 766916"/>
              <a:gd name="connsiteX5" fmla="*/ 49395 w 505966"/>
              <a:gd name="connsiteY5" fmla="*/ 78658 h 766916"/>
              <a:gd name="connsiteX6" fmla="*/ 19899 w 505966"/>
              <a:gd name="connsiteY6" fmla="*/ 88491 h 766916"/>
              <a:gd name="connsiteX7" fmla="*/ 234 w 505966"/>
              <a:gd name="connsiteY7" fmla="*/ 117987 h 766916"/>
              <a:gd name="connsiteX8" fmla="*/ 69060 w 505966"/>
              <a:gd name="connsiteY8" fmla="*/ 147484 h 766916"/>
              <a:gd name="connsiteX9" fmla="*/ 128054 w 505966"/>
              <a:gd name="connsiteY9" fmla="*/ 137652 h 766916"/>
              <a:gd name="connsiteX10" fmla="*/ 187047 w 505966"/>
              <a:gd name="connsiteY10" fmla="*/ 117987 h 766916"/>
              <a:gd name="connsiteX11" fmla="*/ 442686 w 505966"/>
              <a:gd name="connsiteY11" fmla="*/ 98323 h 766916"/>
              <a:gd name="connsiteX12" fmla="*/ 305034 w 505966"/>
              <a:gd name="connsiteY12" fmla="*/ 98323 h 766916"/>
              <a:gd name="connsiteX13" fmla="*/ 226376 w 505966"/>
              <a:gd name="connsiteY13" fmla="*/ 117987 h 766916"/>
              <a:gd name="connsiteX14" fmla="*/ 187047 w 505966"/>
              <a:gd name="connsiteY14" fmla="*/ 137652 h 766916"/>
              <a:gd name="connsiteX15" fmla="*/ 157550 w 505966"/>
              <a:gd name="connsiteY15" fmla="*/ 147484 h 766916"/>
              <a:gd name="connsiteX16" fmla="*/ 128054 w 505966"/>
              <a:gd name="connsiteY16" fmla="*/ 167149 h 766916"/>
              <a:gd name="connsiteX17" fmla="*/ 69060 w 505966"/>
              <a:gd name="connsiteY17" fmla="*/ 186813 h 766916"/>
              <a:gd name="connsiteX18" fmla="*/ 39563 w 505966"/>
              <a:gd name="connsiteY18" fmla="*/ 196646 h 766916"/>
              <a:gd name="connsiteX19" fmla="*/ 49395 w 505966"/>
              <a:gd name="connsiteY19" fmla="*/ 226142 h 766916"/>
              <a:gd name="connsiteX20" fmla="*/ 147718 w 505966"/>
              <a:gd name="connsiteY20" fmla="*/ 226142 h 766916"/>
              <a:gd name="connsiteX21" fmla="*/ 501679 w 505966"/>
              <a:gd name="connsiteY21" fmla="*/ 235975 h 766916"/>
              <a:gd name="connsiteX22" fmla="*/ 472183 w 505966"/>
              <a:gd name="connsiteY22" fmla="*/ 275304 h 766916"/>
              <a:gd name="connsiteX23" fmla="*/ 403357 w 505966"/>
              <a:gd name="connsiteY23" fmla="*/ 314633 h 766916"/>
              <a:gd name="connsiteX24" fmla="*/ 373860 w 505966"/>
              <a:gd name="connsiteY24" fmla="*/ 334297 h 766916"/>
              <a:gd name="connsiteX25" fmla="*/ 324699 w 505966"/>
              <a:gd name="connsiteY25" fmla="*/ 344129 h 766916"/>
              <a:gd name="connsiteX26" fmla="*/ 295202 w 505966"/>
              <a:gd name="connsiteY26" fmla="*/ 353962 h 766916"/>
              <a:gd name="connsiteX27" fmla="*/ 275537 w 505966"/>
              <a:gd name="connsiteY27" fmla="*/ 383458 h 766916"/>
              <a:gd name="connsiteX28" fmla="*/ 216544 w 505966"/>
              <a:gd name="connsiteY28" fmla="*/ 403123 h 766916"/>
              <a:gd name="connsiteX29" fmla="*/ 157550 w 505966"/>
              <a:gd name="connsiteY29" fmla="*/ 393291 h 766916"/>
              <a:gd name="connsiteX30" fmla="*/ 187047 w 505966"/>
              <a:gd name="connsiteY30" fmla="*/ 383458 h 766916"/>
              <a:gd name="connsiteX31" fmla="*/ 246041 w 505966"/>
              <a:gd name="connsiteY31" fmla="*/ 353962 h 766916"/>
              <a:gd name="connsiteX32" fmla="*/ 324699 w 505966"/>
              <a:gd name="connsiteY32" fmla="*/ 363794 h 766916"/>
              <a:gd name="connsiteX33" fmla="*/ 354195 w 505966"/>
              <a:gd name="connsiteY33" fmla="*/ 373626 h 766916"/>
              <a:gd name="connsiteX34" fmla="*/ 452518 w 505966"/>
              <a:gd name="connsiteY34" fmla="*/ 363794 h 766916"/>
              <a:gd name="connsiteX35" fmla="*/ 423021 w 505966"/>
              <a:gd name="connsiteY35" fmla="*/ 344129 h 766916"/>
              <a:gd name="connsiteX36" fmla="*/ 265705 w 505966"/>
              <a:gd name="connsiteY36" fmla="*/ 344129 h 766916"/>
              <a:gd name="connsiteX37" fmla="*/ 206712 w 505966"/>
              <a:gd name="connsiteY37" fmla="*/ 373626 h 766916"/>
              <a:gd name="connsiteX38" fmla="*/ 177215 w 505966"/>
              <a:gd name="connsiteY38" fmla="*/ 393291 h 766916"/>
              <a:gd name="connsiteX39" fmla="*/ 137886 w 505966"/>
              <a:gd name="connsiteY39" fmla="*/ 412955 h 766916"/>
              <a:gd name="connsiteX40" fmla="*/ 78892 w 505966"/>
              <a:gd name="connsiteY40" fmla="*/ 452284 h 766916"/>
              <a:gd name="connsiteX41" fmla="*/ 88724 w 505966"/>
              <a:gd name="connsiteY41" fmla="*/ 481781 h 766916"/>
              <a:gd name="connsiteX42" fmla="*/ 118221 w 505966"/>
              <a:gd name="connsiteY42" fmla="*/ 491613 h 766916"/>
              <a:gd name="connsiteX43" fmla="*/ 255873 w 505966"/>
              <a:gd name="connsiteY43" fmla="*/ 501446 h 766916"/>
              <a:gd name="connsiteX44" fmla="*/ 324699 w 505966"/>
              <a:gd name="connsiteY44" fmla="*/ 511278 h 766916"/>
              <a:gd name="connsiteX45" fmla="*/ 344363 w 505966"/>
              <a:gd name="connsiteY45" fmla="*/ 550607 h 766916"/>
              <a:gd name="connsiteX46" fmla="*/ 295202 w 505966"/>
              <a:gd name="connsiteY46" fmla="*/ 560439 h 766916"/>
              <a:gd name="connsiteX47" fmla="*/ 196879 w 505966"/>
              <a:gd name="connsiteY47" fmla="*/ 570271 h 766916"/>
              <a:gd name="connsiteX48" fmla="*/ 177215 w 505966"/>
              <a:gd name="connsiteY48" fmla="*/ 599768 h 766916"/>
              <a:gd name="connsiteX49" fmla="*/ 187047 w 505966"/>
              <a:gd name="connsiteY49" fmla="*/ 648929 h 766916"/>
              <a:gd name="connsiteX50" fmla="*/ 216544 w 505966"/>
              <a:gd name="connsiteY50" fmla="*/ 707923 h 766916"/>
              <a:gd name="connsiteX51" fmla="*/ 226376 w 505966"/>
              <a:gd name="connsiteY51" fmla="*/ 766916 h 76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05966" h="766916">
                <a:moveTo>
                  <a:pt x="452518" y="0"/>
                </a:moveTo>
                <a:cubicBezTo>
                  <a:pt x="405172" y="4735"/>
                  <a:pt x="352193" y="6804"/>
                  <a:pt x="305034" y="19665"/>
                </a:cubicBezTo>
                <a:cubicBezTo>
                  <a:pt x="285036" y="25119"/>
                  <a:pt x="265705" y="32774"/>
                  <a:pt x="246041" y="39329"/>
                </a:cubicBezTo>
                <a:cubicBezTo>
                  <a:pt x="236209" y="42607"/>
                  <a:pt x="226828" y="47877"/>
                  <a:pt x="216544" y="49162"/>
                </a:cubicBezTo>
                <a:lnTo>
                  <a:pt x="137886" y="58994"/>
                </a:lnTo>
                <a:cubicBezTo>
                  <a:pt x="71477" y="81129"/>
                  <a:pt x="153234" y="55582"/>
                  <a:pt x="49395" y="78658"/>
                </a:cubicBezTo>
                <a:cubicBezTo>
                  <a:pt x="39278" y="80906"/>
                  <a:pt x="29731" y="85213"/>
                  <a:pt x="19899" y="88491"/>
                </a:cubicBezTo>
                <a:cubicBezTo>
                  <a:pt x="13344" y="98323"/>
                  <a:pt x="-2083" y="106400"/>
                  <a:pt x="234" y="117987"/>
                </a:cubicBezTo>
                <a:cubicBezTo>
                  <a:pt x="3808" y="135856"/>
                  <a:pt x="60768" y="145411"/>
                  <a:pt x="69060" y="147484"/>
                </a:cubicBezTo>
                <a:cubicBezTo>
                  <a:pt x="88725" y="144207"/>
                  <a:pt x="108713" y="142487"/>
                  <a:pt x="128054" y="137652"/>
                </a:cubicBezTo>
                <a:cubicBezTo>
                  <a:pt x="148163" y="132625"/>
                  <a:pt x="166422" y="120049"/>
                  <a:pt x="187047" y="117987"/>
                </a:cubicBezTo>
                <a:cubicBezTo>
                  <a:pt x="337650" y="102927"/>
                  <a:pt x="252496" y="110210"/>
                  <a:pt x="442686" y="98323"/>
                </a:cubicBezTo>
                <a:cubicBezTo>
                  <a:pt x="383472" y="78586"/>
                  <a:pt x="407355" y="82168"/>
                  <a:pt x="305034" y="98323"/>
                </a:cubicBezTo>
                <a:cubicBezTo>
                  <a:pt x="278338" y="102538"/>
                  <a:pt x="226376" y="117987"/>
                  <a:pt x="226376" y="117987"/>
                </a:cubicBezTo>
                <a:cubicBezTo>
                  <a:pt x="213266" y="124542"/>
                  <a:pt x="200519" y="131878"/>
                  <a:pt x="187047" y="137652"/>
                </a:cubicBezTo>
                <a:cubicBezTo>
                  <a:pt x="177521" y="141735"/>
                  <a:pt x="166820" y="142849"/>
                  <a:pt x="157550" y="147484"/>
                </a:cubicBezTo>
                <a:cubicBezTo>
                  <a:pt x="146981" y="152769"/>
                  <a:pt x="138852" y="162350"/>
                  <a:pt x="128054" y="167149"/>
                </a:cubicBezTo>
                <a:cubicBezTo>
                  <a:pt x="109112" y="175568"/>
                  <a:pt x="88725" y="180258"/>
                  <a:pt x="69060" y="186813"/>
                </a:cubicBezTo>
                <a:lnTo>
                  <a:pt x="39563" y="196646"/>
                </a:lnTo>
                <a:cubicBezTo>
                  <a:pt x="42840" y="206478"/>
                  <a:pt x="42067" y="218814"/>
                  <a:pt x="49395" y="226142"/>
                </a:cubicBezTo>
                <a:cubicBezTo>
                  <a:pt x="70847" y="247594"/>
                  <a:pt x="135781" y="227847"/>
                  <a:pt x="147718" y="226142"/>
                </a:cubicBezTo>
                <a:lnTo>
                  <a:pt x="501679" y="235975"/>
                </a:lnTo>
                <a:cubicBezTo>
                  <a:pt x="517881" y="238430"/>
                  <a:pt x="483770" y="263717"/>
                  <a:pt x="472183" y="275304"/>
                </a:cubicBezTo>
                <a:cubicBezTo>
                  <a:pt x="424639" y="322848"/>
                  <a:pt x="448352" y="292136"/>
                  <a:pt x="403357" y="314633"/>
                </a:cubicBezTo>
                <a:cubicBezTo>
                  <a:pt x="392788" y="319918"/>
                  <a:pt x="384925" y="330148"/>
                  <a:pt x="373860" y="334297"/>
                </a:cubicBezTo>
                <a:cubicBezTo>
                  <a:pt x="358212" y="340165"/>
                  <a:pt x="340912" y="340076"/>
                  <a:pt x="324699" y="344129"/>
                </a:cubicBezTo>
                <a:cubicBezTo>
                  <a:pt x="314644" y="346643"/>
                  <a:pt x="305034" y="350684"/>
                  <a:pt x="295202" y="353962"/>
                </a:cubicBezTo>
                <a:cubicBezTo>
                  <a:pt x="288647" y="363794"/>
                  <a:pt x="285558" y="377195"/>
                  <a:pt x="275537" y="383458"/>
                </a:cubicBezTo>
                <a:cubicBezTo>
                  <a:pt x="257960" y="394444"/>
                  <a:pt x="216544" y="403123"/>
                  <a:pt x="216544" y="403123"/>
                </a:cubicBezTo>
                <a:cubicBezTo>
                  <a:pt x="196879" y="399846"/>
                  <a:pt x="174138" y="404350"/>
                  <a:pt x="157550" y="393291"/>
                </a:cubicBezTo>
                <a:cubicBezTo>
                  <a:pt x="148926" y="387542"/>
                  <a:pt x="177777" y="388093"/>
                  <a:pt x="187047" y="383458"/>
                </a:cubicBezTo>
                <a:cubicBezTo>
                  <a:pt x="263280" y="345341"/>
                  <a:pt x="171906" y="378673"/>
                  <a:pt x="246041" y="353962"/>
                </a:cubicBezTo>
                <a:cubicBezTo>
                  <a:pt x="272260" y="357239"/>
                  <a:pt x="298702" y="359067"/>
                  <a:pt x="324699" y="363794"/>
                </a:cubicBezTo>
                <a:cubicBezTo>
                  <a:pt x="334896" y="365648"/>
                  <a:pt x="343831" y="373626"/>
                  <a:pt x="354195" y="373626"/>
                </a:cubicBezTo>
                <a:cubicBezTo>
                  <a:pt x="387133" y="373626"/>
                  <a:pt x="419744" y="367071"/>
                  <a:pt x="452518" y="363794"/>
                </a:cubicBezTo>
                <a:cubicBezTo>
                  <a:pt x="442686" y="357239"/>
                  <a:pt x="433590" y="349414"/>
                  <a:pt x="423021" y="344129"/>
                </a:cubicBezTo>
                <a:cubicBezTo>
                  <a:pt x="373219" y="319228"/>
                  <a:pt x="320431" y="339919"/>
                  <a:pt x="265705" y="344129"/>
                </a:cubicBezTo>
                <a:cubicBezTo>
                  <a:pt x="181169" y="400487"/>
                  <a:pt x="288127" y="332918"/>
                  <a:pt x="206712" y="373626"/>
                </a:cubicBezTo>
                <a:cubicBezTo>
                  <a:pt x="196143" y="378911"/>
                  <a:pt x="187475" y="387428"/>
                  <a:pt x="177215" y="393291"/>
                </a:cubicBezTo>
                <a:cubicBezTo>
                  <a:pt x="164489" y="400563"/>
                  <a:pt x="150454" y="405414"/>
                  <a:pt x="137886" y="412955"/>
                </a:cubicBezTo>
                <a:cubicBezTo>
                  <a:pt x="117620" y="425114"/>
                  <a:pt x="78892" y="452284"/>
                  <a:pt x="78892" y="452284"/>
                </a:cubicBezTo>
                <a:cubicBezTo>
                  <a:pt x="82169" y="462116"/>
                  <a:pt x="81395" y="474452"/>
                  <a:pt x="88724" y="481781"/>
                </a:cubicBezTo>
                <a:cubicBezTo>
                  <a:pt x="96053" y="489110"/>
                  <a:pt x="107928" y="490402"/>
                  <a:pt x="118221" y="491613"/>
                </a:cubicBezTo>
                <a:cubicBezTo>
                  <a:pt x="163907" y="496988"/>
                  <a:pt x="210079" y="497085"/>
                  <a:pt x="255873" y="501446"/>
                </a:cubicBezTo>
                <a:cubicBezTo>
                  <a:pt x="278944" y="503643"/>
                  <a:pt x="301757" y="508001"/>
                  <a:pt x="324699" y="511278"/>
                </a:cubicBezTo>
                <a:cubicBezTo>
                  <a:pt x="333439" y="514191"/>
                  <a:pt x="388062" y="521474"/>
                  <a:pt x="344363" y="550607"/>
                </a:cubicBezTo>
                <a:cubicBezTo>
                  <a:pt x="330458" y="559877"/>
                  <a:pt x="311767" y="558230"/>
                  <a:pt x="295202" y="560439"/>
                </a:cubicBezTo>
                <a:cubicBezTo>
                  <a:pt x="262553" y="564792"/>
                  <a:pt x="229653" y="566994"/>
                  <a:pt x="196879" y="570271"/>
                </a:cubicBezTo>
                <a:cubicBezTo>
                  <a:pt x="190324" y="580103"/>
                  <a:pt x="178681" y="588042"/>
                  <a:pt x="177215" y="599768"/>
                </a:cubicBezTo>
                <a:cubicBezTo>
                  <a:pt x="175142" y="616350"/>
                  <a:pt x="182994" y="632716"/>
                  <a:pt x="187047" y="648929"/>
                </a:cubicBezTo>
                <a:cubicBezTo>
                  <a:pt x="195189" y="681496"/>
                  <a:pt x="197318" y="679084"/>
                  <a:pt x="216544" y="707923"/>
                </a:cubicBezTo>
                <a:cubicBezTo>
                  <a:pt x="229485" y="746747"/>
                  <a:pt x="226376" y="727056"/>
                  <a:pt x="226376" y="766916"/>
                </a:cubicBezTo>
              </a:path>
            </a:pathLst>
          </a:cu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E582C4-8A37-4858-889A-01CB09EEB93E}"/>
              </a:ext>
            </a:extLst>
          </p:cNvPr>
          <p:cNvSpPr/>
          <p:nvPr/>
        </p:nvSpPr>
        <p:spPr>
          <a:xfrm rot="1068000">
            <a:off x="8206192" y="2368976"/>
            <a:ext cx="347460" cy="526661"/>
          </a:xfrm>
          <a:custGeom>
            <a:avLst/>
            <a:gdLst>
              <a:gd name="connsiteX0" fmla="*/ 452518 w 505966"/>
              <a:gd name="connsiteY0" fmla="*/ 0 h 766916"/>
              <a:gd name="connsiteX1" fmla="*/ 305034 w 505966"/>
              <a:gd name="connsiteY1" fmla="*/ 19665 h 766916"/>
              <a:gd name="connsiteX2" fmla="*/ 246041 w 505966"/>
              <a:gd name="connsiteY2" fmla="*/ 39329 h 766916"/>
              <a:gd name="connsiteX3" fmla="*/ 216544 w 505966"/>
              <a:gd name="connsiteY3" fmla="*/ 49162 h 766916"/>
              <a:gd name="connsiteX4" fmla="*/ 137886 w 505966"/>
              <a:gd name="connsiteY4" fmla="*/ 58994 h 766916"/>
              <a:gd name="connsiteX5" fmla="*/ 49395 w 505966"/>
              <a:gd name="connsiteY5" fmla="*/ 78658 h 766916"/>
              <a:gd name="connsiteX6" fmla="*/ 19899 w 505966"/>
              <a:gd name="connsiteY6" fmla="*/ 88491 h 766916"/>
              <a:gd name="connsiteX7" fmla="*/ 234 w 505966"/>
              <a:gd name="connsiteY7" fmla="*/ 117987 h 766916"/>
              <a:gd name="connsiteX8" fmla="*/ 69060 w 505966"/>
              <a:gd name="connsiteY8" fmla="*/ 147484 h 766916"/>
              <a:gd name="connsiteX9" fmla="*/ 128054 w 505966"/>
              <a:gd name="connsiteY9" fmla="*/ 137652 h 766916"/>
              <a:gd name="connsiteX10" fmla="*/ 187047 w 505966"/>
              <a:gd name="connsiteY10" fmla="*/ 117987 h 766916"/>
              <a:gd name="connsiteX11" fmla="*/ 442686 w 505966"/>
              <a:gd name="connsiteY11" fmla="*/ 98323 h 766916"/>
              <a:gd name="connsiteX12" fmla="*/ 305034 w 505966"/>
              <a:gd name="connsiteY12" fmla="*/ 98323 h 766916"/>
              <a:gd name="connsiteX13" fmla="*/ 226376 w 505966"/>
              <a:gd name="connsiteY13" fmla="*/ 117987 h 766916"/>
              <a:gd name="connsiteX14" fmla="*/ 187047 w 505966"/>
              <a:gd name="connsiteY14" fmla="*/ 137652 h 766916"/>
              <a:gd name="connsiteX15" fmla="*/ 157550 w 505966"/>
              <a:gd name="connsiteY15" fmla="*/ 147484 h 766916"/>
              <a:gd name="connsiteX16" fmla="*/ 128054 w 505966"/>
              <a:gd name="connsiteY16" fmla="*/ 167149 h 766916"/>
              <a:gd name="connsiteX17" fmla="*/ 69060 w 505966"/>
              <a:gd name="connsiteY17" fmla="*/ 186813 h 766916"/>
              <a:gd name="connsiteX18" fmla="*/ 39563 w 505966"/>
              <a:gd name="connsiteY18" fmla="*/ 196646 h 766916"/>
              <a:gd name="connsiteX19" fmla="*/ 49395 w 505966"/>
              <a:gd name="connsiteY19" fmla="*/ 226142 h 766916"/>
              <a:gd name="connsiteX20" fmla="*/ 147718 w 505966"/>
              <a:gd name="connsiteY20" fmla="*/ 226142 h 766916"/>
              <a:gd name="connsiteX21" fmla="*/ 501679 w 505966"/>
              <a:gd name="connsiteY21" fmla="*/ 235975 h 766916"/>
              <a:gd name="connsiteX22" fmla="*/ 472183 w 505966"/>
              <a:gd name="connsiteY22" fmla="*/ 275304 h 766916"/>
              <a:gd name="connsiteX23" fmla="*/ 403357 w 505966"/>
              <a:gd name="connsiteY23" fmla="*/ 314633 h 766916"/>
              <a:gd name="connsiteX24" fmla="*/ 373860 w 505966"/>
              <a:gd name="connsiteY24" fmla="*/ 334297 h 766916"/>
              <a:gd name="connsiteX25" fmla="*/ 324699 w 505966"/>
              <a:gd name="connsiteY25" fmla="*/ 344129 h 766916"/>
              <a:gd name="connsiteX26" fmla="*/ 295202 w 505966"/>
              <a:gd name="connsiteY26" fmla="*/ 353962 h 766916"/>
              <a:gd name="connsiteX27" fmla="*/ 275537 w 505966"/>
              <a:gd name="connsiteY27" fmla="*/ 383458 h 766916"/>
              <a:gd name="connsiteX28" fmla="*/ 216544 w 505966"/>
              <a:gd name="connsiteY28" fmla="*/ 403123 h 766916"/>
              <a:gd name="connsiteX29" fmla="*/ 157550 w 505966"/>
              <a:gd name="connsiteY29" fmla="*/ 393291 h 766916"/>
              <a:gd name="connsiteX30" fmla="*/ 187047 w 505966"/>
              <a:gd name="connsiteY30" fmla="*/ 383458 h 766916"/>
              <a:gd name="connsiteX31" fmla="*/ 246041 w 505966"/>
              <a:gd name="connsiteY31" fmla="*/ 353962 h 766916"/>
              <a:gd name="connsiteX32" fmla="*/ 324699 w 505966"/>
              <a:gd name="connsiteY32" fmla="*/ 363794 h 766916"/>
              <a:gd name="connsiteX33" fmla="*/ 354195 w 505966"/>
              <a:gd name="connsiteY33" fmla="*/ 373626 h 766916"/>
              <a:gd name="connsiteX34" fmla="*/ 452518 w 505966"/>
              <a:gd name="connsiteY34" fmla="*/ 363794 h 766916"/>
              <a:gd name="connsiteX35" fmla="*/ 423021 w 505966"/>
              <a:gd name="connsiteY35" fmla="*/ 344129 h 766916"/>
              <a:gd name="connsiteX36" fmla="*/ 265705 w 505966"/>
              <a:gd name="connsiteY36" fmla="*/ 344129 h 766916"/>
              <a:gd name="connsiteX37" fmla="*/ 206712 w 505966"/>
              <a:gd name="connsiteY37" fmla="*/ 373626 h 766916"/>
              <a:gd name="connsiteX38" fmla="*/ 177215 w 505966"/>
              <a:gd name="connsiteY38" fmla="*/ 393291 h 766916"/>
              <a:gd name="connsiteX39" fmla="*/ 137886 w 505966"/>
              <a:gd name="connsiteY39" fmla="*/ 412955 h 766916"/>
              <a:gd name="connsiteX40" fmla="*/ 78892 w 505966"/>
              <a:gd name="connsiteY40" fmla="*/ 452284 h 766916"/>
              <a:gd name="connsiteX41" fmla="*/ 88724 w 505966"/>
              <a:gd name="connsiteY41" fmla="*/ 481781 h 766916"/>
              <a:gd name="connsiteX42" fmla="*/ 118221 w 505966"/>
              <a:gd name="connsiteY42" fmla="*/ 491613 h 766916"/>
              <a:gd name="connsiteX43" fmla="*/ 255873 w 505966"/>
              <a:gd name="connsiteY43" fmla="*/ 501446 h 766916"/>
              <a:gd name="connsiteX44" fmla="*/ 324699 w 505966"/>
              <a:gd name="connsiteY44" fmla="*/ 511278 h 766916"/>
              <a:gd name="connsiteX45" fmla="*/ 344363 w 505966"/>
              <a:gd name="connsiteY45" fmla="*/ 550607 h 766916"/>
              <a:gd name="connsiteX46" fmla="*/ 295202 w 505966"/>
              <a:gd name="connsiteY46" fmla="*/ 560439 h 766916"/>
              <a:gd name="connsiteX47" fmla="*/ 196879 w 505966"/>
              <a:gd name="connsiteY47" fmla="*/ 570271 h 766916"/>
              <a:gd name="connsiteX48" fmla="*/ 177215 w 505966"/>
              <a:gd name="connsiteY48" fmla="*/ 599768 h 766916"/>
              <a:gd name="connsiteX49" fmla="*/ 187047 w 505966"/>
              <a:gd name="connsiteY49" fmla="*/ 648929 h 766916"/>
              <a:gd name="connsiteX50" fmla="*/ 216544 w 505966"/>
              <a:gd name="connsiteY50" fmla="*/ 707923 h 766916"/>
              <a:gd name="connsiteX51" fmla="*/ 226376 w 505966"/>
              <a:gd name="connsiteY51" fmla="*/ 766916 h 76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05966" h="766916">
                <a:moveTo>
                  <a:pt x="452518" y="0"/>
                </a:moveTo>
                <a:cubicBezTo>
                  <a:pt x="405172" y="4735"/>
                  <a:pt x="352193" y="6804"/>
                  <a:pt x="305034" y="19665"/>
                </a:cubicBezTo>
                <a:cubicBezTo>
                  <a:pt x="285036" y="25119"/>
                  <a:pt x="265705" y="32774"/>
                  <a:pt x="246041" y="39329"/>
                </a:cubicBezTo>
                <a:cubicBezTo>
                  <a:pt x="236209" y="42607"/>
                  <a:pt x="226828" y="47877"/>
                  <a:pt x="216544" y="49162"/>
                </a:cubicBezTo>
                <a:lnTo>
                  <a:pt x="137886" y="58994"/>
                </a:lnTo>
                <a:cubicBezTo>
                  <a:pt x="71477" y="81129"/>
                  <a:pt x="153234" y="55582"/>
                  <a:pt x="49395" y="78658"/>
                </a:cubicBezTo>
                <a:cubicBezTo>
                  <a:pt x="39278" y="80906"/>
                  <a:pt x="29731" y="85213"/>
                  <a:pt x="19899" y="88491"/>
                </a:cubicBezTo>
                <a:cubicBezTo>
                  <a:pt x="13344" y="98323"/>
                  <a:pt x="-2083" y="106400"/>
                  <a:pt x="234" y="117987"/>
                </a:cubicBezTo>
                <a:cubicBezTo>
                  <a:pt x="3808" y="135856"/>
                  <a:pt x="60768" y="145411"/>
                  <a:pt x="69060" y="147484"/>
                </a:cubicBezTo>
                <a:cubicBezTo>
                  <a:pt x="88725" y="144207"/>
                  <a:pt x="108713" y="142487"/>
                  <a:pt x="128054" y="137652"/>
                </a:cubicBezTo>
                <a:cubicBezTo>
                  <a:pt x="148163" y="132625"/>
                  <a:pt x="166422" y="120049"/>
                  <a:pt x="187047" y="117987"/>
                </a:cubicBezTo>
                <a:cubicBezTo>
                  <a:pt x="337650" y="102927"/>
                  <a:pt x="252496" y="110210"/>
                  <a:pt x="442686" y="98323"/>
                </a:cubicBezTo>
                <a:cubicBezTo>
                  <a:pt x="383472" y="78586"/>
                  <a:pt x="407355" y="82168"/>
                  <a:pt x="305034" y="98323"/>
                </a:cubicBezTo>
                <a:cubicBezTo>
                  <a:pt x="278338" y="102538"/>
                  <a:pt x="226376" y="117987"/>
                  <a:pt x="226376" y="117987"/>
                </a:cubicBezTo>
                <a:cubicBezTo>
                  <a:pt x="213266" y="124542"/>
                  <a:pt x="200519" y="131878"/>
                  <a:pt x="187047" y="137652"/>
                </a:cubicBezTo>
                <a:cubicBezTo>
                  <a:pt x="177521" y="141735"/>
                  <a:pt x="166820" y="142849"/>
                  <a:pt x="157550" y="147484"/>
                </a:cubicBezTo>
                <a:cubicBezTo>
                  <a:pt x="146981" y="152769"/>
                  <a:pt x="138852" y="162350"/>
                  <a:pt x="128054" y="167149"/>
                </a:cubicBezTo>
                <a:cubicBezTo>
                  <a:pt x="109112" y="175568"/>
                  <a:pt x="88725" y="180258"/>
                  <a:pt x="69060" y="186813"/>
                </a:cubicBezTo>
                <a:lnTo>
                  <a:pt x="39563" y="196646"/>
                </a:lnTo>
                <a:cubicBezTo>
                  <a:pt x="42840" y="206478"/>
                  <a:pt x="42067" y="218814"/>
                  <a:pt x="49395" y="226142"/>
                </a:cubicBezTo>
                <a:cubicBezTo>
                  <a:pt x="70847" y="247594"/>
                  <a:pt x="135781" y="227847"/>
                  <a:pt x="147718" y="226142"/>
                </a:cubicBezTo>
                <a:lnTo>
                  <a:pt x="501679" y="235975"/>
                </a:lnTo>
                <a:cubicBezTo>
                  <a:pt x="517881" y="238430"/>
                  <a:pt x="483770" y="263717"/>
                  <a:pt x="472183" y="275304"/>
                </a:cubicBezTo>
                <a:cubicBezTo>
                  <a:pt x="424639" y="322848"/>
                  <a:pt x="448352" y="292136"/>
                  <a:pt x="403357" y="314633"/>
                </a:cubicBezTo>
                <a:cubicBezTo>
                  <a:pt x="392788" y="319918"/>
                  <a:pt x="384925" y="330148"/>
                  <a:pt x="373860" y="334297"/>
                </a:cubicBezTo>
                <a:cubicBezTo>
                  <a:pt x="358212" y="340165"/>
                  <a:pt x="340912" y="340076"/>
                  <a:pt x="324699" y="344129"/>
                </a:cubicBezTo>
                <a:cubicBezTo>
                  <a:pt x="314644" y="346643"/>
                  <a:pt x="305034" y="350684"/>
                  <a:pt x="295202" y="353962"/>
                </a:cubicBezTo>
                <a:cubicBezTo>
                  <a:pt x="288647" y="363794"/>
                  <a:pt x="285558" y="377195"/>
                  <a:pt x="275537" y="383458"/>
                </a:cubicBezTo>
                <a:cubicBezTo>
                  <a:pt x="257960" y="394444"/>
                  <a:pt x="216544" y="403123"/>
                  <a:pt x="216544" y="403123"/>
                </a:cubicBezTo>
                <a:cubicBezTo>
                  <a:pt x="196879" y="399846"/>
                  <a:pt x="174138" y="404350"/>
                  <a:pt x="157550" y="393291"/>
                </a:cubicBezTo>
                <a:cubicBezTo>
                  <a:pt x="148926" y="387542"/>
                  <a:pt x="177777" y="388093"/>
                  <a:pt x="187047" y="383458"/>
                </a:cubicBezTo>
                <a:cubicBezTo>
                  <a:pt x="263280" y="345341"/>
                  <a:pt x="171906" y="378673"/>
                  <a:pt x="246041" y="353962"/>
                </a:cubicBezTo>
                <a:cubicBezTo>
                  <a:pt x="272260" y="357239"/>
                  <a:pt x="298702" y="359067"/>
                  <a:pt x="324699" y="363794"/>
                </a:cubicBezTo>
                <a:cubicBezTo>
                  <a:pt x="334896" y="365648"/>
                  <a:pt x="343831" y="373626"/>
                  <a:pt x="354195" y="373626"/>
                </a:cubicBezTo>
                <a:cubicBezTo>
                  <a:pt x="387133" y="373626"/>
                  <a:pt x="419744" y="367071"/>
                  <a:pt x="452518" y="363794"/>
                </a:cubicBezTo>
                <a:cubicBezTo>
                  <a:pt x="442686" y="357239"/>
                  <a:pt x="433590" y="349414"/>
                  <a:pt x="423021" y="344129"/>
                </a:cubicBezTo>
                <a:cubicBezTo>
                  <a:pt x="373219" y="319228"/>
                  <a:pt x="320431" y="339919"/>
                  <a:pt x="265705" y="344129"/>
                </a:cubicBezTo>
                <a:cubicBezTo>
                  <a:pt x="181169" y="400487"/>
                  <a:pt x="288127" y="332918"/>
                  <a:pt x="206712" y="373626"/>
                </a:cubicBezTo>
                <a:cubicBezTo>
                  <a:pt x="196143" y="378911"/>
                  <a:pt x="187475" y="387428"/>
                  <a:pt x="177215" y="393291"/>
                </a:cubicBezTo>
                <a:cubicBezTo>
                  <a:pt x="164489" y="400563"/>
                  <a:pt x="150454" y="405414"/>
                  <a:pt x="137886" y="412955"/>
                </a:cubicBezTo>
                <a:cubicBezTo>
                  <a:pt x="117620" y="425114"/>
                  <a:pt x="78892" y="452284"/>
                  <a:pt x="78892" y="452284"/>
                </a:cubicBezTo>
                <a:cubicBezTo>
                  <a:pt x="82169" y="462116"/>
                  <a:pt x="81395" y="474452"/>
                  <a:pt x="88724" y="481781"/>
                </a:cubicBezTo>
                <a:cubicBezTo>
                  <a:pt x="96053" y="489110"/>
                  <a:pt x="107928" y="490402"/>
                  <a:pt x="118221" y="491613"/>
                </a:cubicBezTo>
                <a:cubicBezTo>
                  <a:pt x="163907" y="496988"/>
                  <a:pt x="210079" y="497085"/>
                  <a:pt x="255873" y="501446"/>
                </a:cubicBezTo>
                <a:cubicBezTo>
                  <a:pt x="278944" y="503643"/>
                  <a:pt x="301757" y="508001"/>
                  <a:pt x="324699" y="511278"/>
                </a:cubicBezTo>
                <a:cubicBezTo>
                  <a:pt x="333439" y="514191"/>
                  <a:pt x="388062" y="521474"/>
                  <a:pt x="344363" y="550607"/>
                </a:cubicBezTo>
                <a:cubicBezTo>
                  <a:pt x="330458" y="559877"/>
                  <a:pt x="311767" y="558230"/>
                  <a:pt x="295202" y="560439"/>
                </a:cubicBezTo>
                <a:cubicBezTo>
                  <a:pt x="262553" y="564792"/>
                  <a:pt x="229653" y="566994"/>
                  <a:pt x="196879" y="570271"/>
                </a:cubicBezTo>
                <a:cubicBezTo>
                  <a:pt x="190324" y="580103"/>
                  <a:pt x="178681" y="588042"/>
                  <a:pt x="177215" y="599768"/>
                </a:cubicBezTo>
                <a:cubicBezTo>
                  <a:pt x="175142" y="616350"/>
                  <a:pt x="182994" y="632716"/>
                  <a:pt x="187047" y="648929"/>
                </a:cubicBezTo>
                <a:cubicBezTo>
                  <a:pt x="195189" y="681496"/>
                  <a:pt x="197318" y="679084"/>
                  <a:pt x="216544" y="707923"/>
                </a:cubicBezTo>
                <a:cubicBezTo>
                  <a:pt x="229485" y="746747"/>
                  <a:pt x="226376" y="727056"/>
                  <a:pt x="226376" y="766916"/>
                </a:cubicBezTo>
              </a:path>
            </a:pathLst>
          </a:cu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63E950-20B7-4AC0-B6E2-67A916027E9C}"/>
              </a:ext>
            </a:extLst>
          </p:cNvPr>
          <p:cNvSpPr/>
          <p:nvPr/>
        </p:nvSpPr>
        <p:spPr>
          <a:xfrm>
            <a:off x="7169565" y="2936139"/>
            <a:ext cx="1212209" cy="1216865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" panose="02060409020205020404" pitchFamily="49" charset="0"/>
              </a:rPr>
              <a:t>Time?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A1E330-00B2-4395-B2BD-147F1EBA058F}"/>
              </a:ext>
            </a:extLst>
          </p:cNvPr>
          <p:cNvSpPr/>
          <p:nvPr/>
        </p:nvSpPr>
        <p:spPr>
          <a:xfrm>
            <a:off x="7390939" y="2694353"/>
            <a:ext cx="1212209" cy="1216865"/>
          </a:xfrm>
          <a:prstGeom prst="ellipse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" panose="02060409020205020404" pitchFamily="49" charset="0"/>
              </a:rPr>
              <a:t>Time?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A570523-1183-41BA-B144-ECDDBB5EC6D7}"/>
              </a:ext>
            </a:extLst>
          </p:cNvPr>
          <p:cNvSpPr/>
          <p:nvPr/>
        </p:nvSpPr>
        <p:spPr>
          <a:xfrm>
            <a:off x="6597445" y="2158112"/>
            <a:ext cx="746330" cy="551238"/>
          </a:xfrm>
          <a:prstGeom prst="wedgeRoundRectCallout">
            <a:avLst>
              <a:gd name="adj1" fmla="val 45955"/>
              <a:gd name="adj2" fmla="val 75872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Ow.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D4FEE-EB24-4928-AA03-A4AAFABA1B0E}"/>
              </a:ext>
            </a:extLst>
          </p:cNvPr>
          <p:cNvSpPr txBox="1"/>
          <p:nvPr/>
        </p:nvSpPr>
        <p:spPr>
          <a:xfrm>
            <a:off x="5279295" y="1073070"/>
            <a:ext cx="296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MANY</a:t>
            </a:r>
            <a:r>
              <a:rPr lang="en-US" dirty="0"/>
              <a:t> more servers</a:t>
            </a:r>
            <a:br>
              <a:rPr lang="en-US" dirty="0"/>
            </a:br>
            <a:r>
              <a:rPr lang="en-US" dirty="0"/>
              <a:t>MANY </a:t>
            </a:r>
            <a:r>
              <a:rPr lang="en-US" b="1" dirty="0" err="1"/>
              <a:t>MANY</a:t>
            </a:r>
            <a:r>
              <a:rPr lang="en-US" dirty="0"/>
              <a:t> more responses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A2A24-A509-4A9F-A0C0-9CEC6B23B3AB}"/>
              </a:ext>
            </a:extLst>
          </p:cNvPr>
          <p:cNvSpPr txBox="1"/>
          <p:nvPr/>
        </p:nvSpPr>
        <p:spPr>
          <a:xfrm>
            <a:off x="802418" y="415075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Botnet</a:t>
            </a:r>
            <a:br>
              <a:rPr lang="en-US" dirty="0"/>
            </a:br>
            <a:r>
              <a:rPr lang="en-US" dirty="0"/>
              <a:t>Member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88C14A-3CCF-4413-983A-764420F59FE2}"/>
              </a:ext>
            </a:extLst>
          </p:cNvPr>
          <p:cNvSpPr txBox="1"/>
          <p:nvPr/>
        </p:nvSpPr>
        <p:spPr>
          <a:xfrm>
            <a:off x="1226008" y="1465582"/>
            <a:ext cx="84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Botnet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831849-FFA8-4859-8445-04999477C537}"/>
              </a:ext>
            </a:extLst>
          </p:cNvPr>
          <p:cNvSpPr txBox="1"/>
          <p:nvPr/>
        </p:nvSpPr>
        <p:spPr>
          <a:xfrm>
            <a:off x="3860874" y="5688115"/>
            <a:ext cx="130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NTP Servers</a:t>
            </a:r>
          </a:p>
        </p:txBody>
      </p:sp>
    </p:spTree>
    <p:extLst>
      <p:ext uri="{BB962C8B-B14F-4D97-AF65-F5344CB8AC3E}">
        <p14:creationId xmlns:p14="http://schemas.microsoft.com/office/powerpoint/2010/main" val="53658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C047-3542-416F-99CB-F532B30D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C6A0-BB10-4C4F-8F34-CFDD3435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Amplification DoS can occur with most any protocol that is not authenticated</a:t>
            </a:r>
          </a:p>
          <a:p>
            <a:r>
              <a:rPr lang="en-US" dirty="0"/>
              <a:t>ICMP requests (ping) can be spoofed to return results to a target rather than the original requestor</a:t>
            </a:r>
          </a:p>
          <a:p>
            <a:r>
              <a:rPr lang="en-US" dirty="0"/>
              <a:t>DNS requests can be spoofed to return results to a target rather than the original requestor</a:t>
            </a:r>
          </a:p>
          <a:p>
            <a:pPr lvl="1"/>
            <a:r>
              <a:rPr lang="en-US" dirty="0"/>
              <a:t>Worse still, a lengthy DNS record like a security key or other TXT record can return more data than a simple IP address.</a:t>
            </a:r>
            <a:br>
              <a:rPr lang="en-US" dirty="0"/>
            </a:br>
            <a:r>
              <a:rPr lang="en-US" dirty="0"/>
              <a:t>This can increase impact of a DoS when using DNS!</a:t>
            </a:r>
          </a:p>
        </p:txBody>
      </p:sp>
    </p:spTree>
    <p:extLst>
      <p:ext uri="{BB962C8B-B14F-4D97-AF65-F5344CB8AC3E}">
        <p14:creationId xmlns:p14="http://schemas.microsoft.com/office/powerpoint/2010/main" val="10801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9935"/>
            <a:ext cx="8317642" cy="438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Causes some service to be inaccessible</a:t>
            </a:r>
          </a:p>
          <a:p>
            <a:pPr lvl="1"/>
            <a:r>
              <a:rPr lang="en-US" dirty="0"/>
              <a:t>Overloaded server</a:t>
            </a:r>
          </a:p>
          <a:p>
            <a:pPr lvl="1"/>
            <a:r>
              <a:rPr lang="en-US" dirty="0"/>
              <a:t>Exploit weakness or design flaw</a:t>
            </a:r>
          </a:p>
          <a:p>
            <a:r>
              <a:rPr lang="en-US" dirty="0"/>
              <a:t>Prevent communication</a:t>
            </a:r>
          </a:p>
          <a:p>
            <a:pPr lvl="1"/>
            <a:r>
              <a:rPr lang="en-US" dirty="0"/>
              <a:t>Autocratic governments cut internet connections to stifle dissent</a:t>
            </a:r>
          </a:p>
          <a:p>
            <a:r>
              <a:rPr lang="en-US" dirty="0"/>
              <a:t>Create distraction for another exploit</a:t>
            </a:r>
          </a:p>
          <a:p>
            <a:pPr lvl="1"/>
            <a:r>
              <a:rPr lang="en-US" dirty="0"/>
              <a:t>Take one system offline so nobody notices attacking the other system</a:t>
            </a:r>
          </a:p>
          <a:p>
            <a:r>
              <a:rPr lang="en-US" dirty="0"/>
              <a:t>Doesn’t have to be complicated</a:t>
            </a:r>
          </a:p>
          <a:p>
            <a:pPr lvl="1"/>
            <a:r>
              <a:rPr lang="en-US" dirty="0"/>
              <a:t>Jam the signal</a:t>
            </a:r>
          </a:p>
          <a:p>
            <a:pPr lvl="1"/>
            <a:r>
              <a:rPr lang="en-US" dirty="0"/>
              <a:t>Cut the cable</a:t>
            </a:r>
          </a:p>
          <a:p>
            <a:pPr lvl="1"/>
            <a:r>
              <a:rPr lang="en-US" dirty="0"/>
              <a:t>Kill power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5677-D705-42E6-839D-3453A14A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Non-malicious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403-7A26-4B7F-9977-70709E7E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1413"/>
            <a:ext cx="8119934" cy="4413549"/>
          </a:xfrm>
        </p:spPr>
        <p:txBody>
          <a:bodyPr>
            <a:normAutofit/>
          </a:bodyPr>
          <a:lstStyle/>
          <a:p>
            <a:r>
              <a:rPr lang="en-US" dirty="0"/>
              <a:t>Unintentional DoS</a:t>
            </a:r>
          </a:p>
          <a:p>
            <a:pPr lvl="1"/>
            <a:r>
              <a:rPr lang="en-US" dirty="0"/>
              <a:t>Slashdot, Digg, Reddit give the “hug of death”</a:t>
            </a:r>
          </a:p>
          <a:p>
            <a:pPr lvl="2"/>
            <a:r>
              <a:rPr lang="en-US" dirty="0"/>
              <a:t>Too many visitors to small web server, overloads it</a:t>
            </a:r>
          </a:p>
          <a:p>
            <a:pPr lvl="2"/>
            <a:r>
              <a:rPr lang="en-US" dirty="0"/>
              <a:t>When sites go viral on social media and can’t handle it</a:t>
            </a:r>
          </a:p>
          <a:p>
            <a:pPr lvl="2"/>
            <a:r>
              <a:rPr lang="en-US" dirty="0"/>
              <a:t>Too much love!</a:t>
            </a:r>
          </a:p>
          <a:p>
            <a:pPr lvl="1"/>
            <a:r>
              <a:rPr lang="en-US" dirty="0"/>
              <a:t>Digging up cable</a:t>
            </a:r>
          </a:p>
          <a:p>
            <a:pPr lvl="1"/>
            <a:r>
              <a:rPr lang="en-US" dirty="0"/>
              <a:t>Power outage at data center</a:t>
            </a:r>
          </a:p>
          <a:p>
            <a:r>
              <a:rPr lang="en-US" dirty="0"/>
              <a:t>Network DoS</a:t>
            </a:r>
          </a:p>
          <a:p>
            <a:pPr lvl="1"/>
            <a:r>
              <a:rPr lang="en-US" dirty="0"/>
              <a:t>Layer 2 loop without Spanning Tree Protocol (STP)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148" y="3429000"/>
            <a:ext cx="3564971" cy="10596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77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55E6-3804-4748-BF89-C0E74E62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Distributed Denial of Service (DDoS)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866F-8775-4B6B-958B-C68DBCB6F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Coordinated effort across legions of computers</a:t>
            </a:r>
          </a:p>
          <a:p>
            <a:pPr lvl="1"/>
            <a:r>
              <a:rPr lang="en-US" dirty="0"/>
              <a:t>Too much demand for server</a:t>
            </a:r>
          </a:p>
          <a:p>
            <a:r>
              <a:rPr lang="en-US" dirty="0"/>
              <a:t>Malicious actors use botnets</a:t>
            </a:r>
          </a:p>
          <a:p>
            <a:pPr lvl="1"/>
            <a:r>
              <a:rPr lang="en-US" dirty="0"/>
              <a:t>Thousands/millions ready to attack</a:t>
            </a:r>
          </a:p>
          <a:p>
            <a:pPr lvl="1"/>
            <a:r>
              <a:rPr lang="en-US" dirty="0"/>
              <a:t>Coordinated attack: small traffic/load for each individual member but</a:t>
            </a:r>
            <a:r>
              <a:rPr lang="en-US" dirty="0">
                <a:latin typeface="Calibri"/>
                <a:cs typeface="Calibri"/>
              </a:rPr>
              <a:t> HUGE problem for recipient</a:t>
            </a:r>
            <a:endParaRPr lang="en-US" dirty="0"/>
          </a:p>
          <a:p>
            <a:r>
              <a:rPr lang="en-US" dirty="0"/>
              <a:t>Asymmetric threat</a:t>
            </a:r>
          </a:p>
          <a:p>
            <a:pPr lvl="1"/>
            <a:r>
              <a:rPr lang="en-US" dirty="0"/>
              <a:t>The attacker may have fewer resources than the victim</a:t>
            </a:r>
          </a:p>
          <a:p>
            <a:pPr lvl="1"/>
            <a:r>
              <a:rPr lang="en-US" dirty="0"/>
              <a:t>SYN floods are simplistic but do not require a lot of resources</a:t>
            </a:r>
          </a:p>
          <a:p>
            <a:pPr lvl="1"/>
            <a:r>
              <a:rPr lang="en-US" dirty="0"/>
              <a:t>Slow Loris DoS can tie up very robust servers from a simple device</a:t>
            </a:r>
          </a:p>
        </p:txBody>
      </p:sp>
    </p:spTree>
    <p:extLst>
      <p:ext uri="{BB962C8B-B14F-4D97-AF65-F5344CB8AC3E}">
        <p14:creationId xmlns:p14="http://schemas.microsoft.com/office/powerpoint/2010/main" val="66869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B27F-762E-426B-BC20-F80E8BE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DDoS Amplification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568A-2B28-4232-934B-217AA6D1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Turn small attack into big attack</a:t>
            </a:r>
          </a:p>
          <a:p>
            <a:pPr lvl="1"/>
            <a:r>
              <a:rPr lang="en-US" dirty="0"/>
              <a:t>Often reflected off another device or service</a:t>
            </a:r>
          </a:p>
          <a:p>
            <a:r>
              <a:rPr lang="en-US" dirty="0"/>
              <a:t>Increasingly popular DDoS technique</a:t>
            </a:r>
          </a:p>
          <a:p>
            <a:pPr lvl="1"/>
            <a:r>
              <a:rPr lang="en-US" dirty="0"/>
              <a:t>Turn internet services networks against the victim</a:t>
            </a:r>
          </a:p>
          <a:p>
            <a:pPr lvl="1"/>
            <a:r>
              <a:rPr lang="en-US" dirty="0"/>
              <a:t>Small requests but results are sent to victim</a:t>
            </a:r>
          </a:p>
          <a:p>
            <a:pPr lvl="2"/>
            <a:r>
              <a:rPr lang="en-US" i="1" dirty="0"/>
              <a:t>“What’s the IP address of google.com?” (but send results to </a:t>
            </a:r>
            <a:r>
              <a:rPr lang="en-US" i="1" u="sng" dirty="0"/>
              <a:t>her</a:t>
            </a:r>
            <a:r>
              <a:rPr lang="en-US" i="1" dirty="0"/>
              <a:t>)</a:t>
            </a:r>
          </a:p>
          <a:p>
            <a:pPr lvl="3"/>
            <a:r>
              <a:rPr lang="en-US" dirty="0"/>
              <a:t>…a few hundred thousand times a second</a:t>
            </a:r>
          </a:p>
          <a:p>
            <a:pPr lvl="2"/>
            <a:r>
              <a:rPr lang="en-US" dirty="0"/>
              <a:t>Like sending undeliverable mail via the post office with a different return address – the “victim” would be the person at the return address*</a:t>
            </a:r>
          </a:p>
          <a:p>
            <a:r>
              <a:rPr lang="en-US" dirty="0"/>
              <a:t>Utilize insecure, unauthenticated protocols</a:t>
            </a:r>
          </a:p>
          <a:p>
            <a:pPr lvl="1"/>
            <a:r>
              <a:rPr lang="en-US" dirty="0"/>
              <a:t>e.g. NTP, DNS, ICMP</a:t>
            </a:r>
          </a:p>
          <a:p>
            <a:pPr lvl="1"/>
            <a:r>
              <a:rPr lang="en-US" dirty="0"/>
              <a:t>A common example of protocol abuse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FD5D6-95A7-44F6-8F11-439346878AEB}"/>
              </a:ext>
            </a:extLst>
          </p:cNvPr>
          <p:cNvSpPr txBox="1"/>
          <p:nvPr/>
        </p:nvSpPr>
        <p:spPr>
          <a:xfrm rot="588160">
            <a:off x="6633571" y="4706279"/>
            <a:ext cx="248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*Mail fraud is a serious federal crime</a:t>
            </a:r>
            <a:br>
              <a:rPr lang="en-US" sz="1200" dirty="0"/>
            </a:br>
            <a:r>
              <a:rPr lang="en-US" sz="1200" dirty="0"/>
              <a:t>you </a:t>
            </a:r>
            <a:r>
              <a:rPr lang="en-US" sz="1200" u="sng" dirty="0"/>
              <a:t>don’t</a:t>
            </a:r>
            <a:r>
              <a:rPr lang="en-US" sz="1200" dirty="0"/>
              <a:t> want to learn about!</a:t>
            </a:r>
          </a:p>
        </p:txBody>
      </p:sp>
    </p:spTree>
    <p:extLst>
      <p:ext uri="{BB962C8B-B14F-4D97-AF65-F5344CB8AC3E}">
        <p14:creationId xmlns:p14="http://schemas.microsoft.com/office/powerpoint/2010/main" val="269957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228B3EF-EEA1-4F68-AAAE-3C431859CAB9}"/>
              </a:ext>
            </a:extLst>
          </p:cNvPr>
          <p:cNvSpPr txBox="1"/>
          <p:nvPr/>
        </p:nvSpPr>
        <p:spPr>
          <a:xfrm>
            <a:off x="563840" y="645771"/>
            <a:ext cx="84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Botnet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1ABB0-2854-4396-91B1-6E281AF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347314"/>
            <a:ext cx="6571343" cy="1049235"/>
          </a:xfrm>
        </p:spPr>
        <p:txBody>
          <a:bodyPr/>
          <a:lstStyle/>
          <a:p>
            <a:r>
              <a:rPr lang="en-US" dirty="0"/>
              <a:t>NTP Amplification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38043-8C69-494B-88E9-FE5688A6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7" y="284566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13F6E1-39E3-4864-B461-8FE23042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803" y="1264460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5285A6-DD87-47E9-870D-1B80FAA7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184" y="2893293"/>
            <a:ext cx="942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50604-98E0-4E45-BC2E-197859B4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803" y="2769954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840DB-F926-4184-9840-D17E18EA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803" y="4275448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FC409E-4A22-4F4F-B176-96F02A76408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64562" y="2012870"/>
            <a:ext cx="1949241" cy="149478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6F02D8-8573-4A1E-A735-1DCF06CF3A0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64562" y="3507656"/>
            <a:ext cx="1949241" cy="1070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06E48C-5335-4B58-9858-453C5C49CEE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964562" y="3507656"/>
            <a:ext cx="1949241" cy="151620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6DF9CF-242A-4D0A-8980-480BB7E77E83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5212767" y="3531468"/>
            <a:ext cx="2091417" cy="149239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5603E3-621A-4BA8-AC48-17A00034DCB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5212767" y="3518364"/>
            <a:ext cx="2091417" cy="131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258107-FB5C-49D3-8B61-B1C8860D353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12767" y="2012870"/>
            <a:ext cx="2091417" cy="151859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317B2E-0068-47FF-828D-65FE92E6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15" y="1131854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F5F59D-2E73-4DD5-B096-B94BF2C577D3}"/>
              </a:ext>
            </a:extLst>
          </p:cNvPr>
          <p:cNvCxnSpPr>
            <a:cxnSpLocks/>
            <a:stCxn id="4" idx="0"/>
            <a:endCxn id="29" idx="2"/>
          </p:cNvCxnSpPr>
          <p:nvPr/>
        </p:nvCxnSpPr>
        <p:spPr>
          <a:xfrm flipH="1" flipV="1">
            <a:off x="665598" y="2455829"/>
            <a:ext cx="627452" cy="38983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E1E78B90-1534-4725-9EE5-A4B6730D9A83}"/>
              </a:ext>
            </a:extLst>
          </p:cNvPr>
          <p:cNvSpPr/>
          <p:nvPr/>
        </p:nvSpPr>
        <p:spPr>
          <a:xfrm>
            <a:off x="1521612" y="955151"/>
            <a:ext cx="2290916" cy="1868184"/>
          </a:xfrm>
          <a:prstGeom prst="wedgeRoundRectCallout">
            <a:avLst>
              <a:gd name="adj1" fmla="val -65039"/>
              <a:gd name="adj2" fmla="val -8434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Ask those time servers</a:t>
            </a:r>
            <a:br>
              <a:rPr lang="en-US" dirty="0"/>
            </a:br>
            <a:r>
              <a:rPr lang="en-US" dirty="0"/>
              <a:t>“What time is it?”</a:t>
            </a:r>
            <a:br>
              <a:rPr lang="en-US" dirty="0"/>
            </a:br>
            <a:r>
              <a:rPr lang="en-US" dirty="0"/>
              <a:t>But make the return come from that target.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379DE-6B6E-478C-A49C-275166B19E2F}"/>
              </a:ext>
            </a:extLst>
          </p:cNvPr>
          <p:cNvSpPr txBox="1"/>
          <p:nvPr/>
        </p:nvSpPr>
        <p:spPr>
          <a:xfrm>
            <a:off x="802418" y="415075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Botnet</a:t>
            </a:r>
            <a:br>
              <a:rPr lang="en-US" dirty="0"/>
            </a:br>
            <a:r>
              <a:rPr lang="en-US" dirty="0"/>
              <a:t>Member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4C43B0-9FDE-415A-A8EB-9A988F607712}"/>
              </a:ext>
            </a:extLst>
          </p:cNvPr>
          <p:cNvSpPr txBox="1"/>
          <p:nvPr/>
        </p:nvSpPr>
        <p:spPr>
          <a:xfrm>
            <a:off x="7181726" y="4167964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DoS Target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DDBC0D-7F06-4A4C-8FB9-EA31C26A00CE}"/>
              </a:ext>
            </a:extLst>
          </p:cNvPr>
          <p:cNvSpPr txBox="1"/>
          <p:nvPr/>
        </p:nvSpPr>
        <p:spPr>
          <a:xfrm>
            <a:off x="3860874" y="5688115"/>
            <a:ext cx="130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NTP Servers</a:t>
            </a:r>
          </a:p>
        </p:txBody>
      </p:sp>
    </p:spTree>
    <p:extLst>
      <p:ext uri="{BB962C8B-B14F-4D97-AF65-F5344CB8AC3E}">
        <p14:creationId xmlns:p14="http://schemas.microsoft.com/office/powerpoint/2010/main" val="114154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F259AA-AD25-4C89-807C-877000A40678}"/>
              </a:ext>
            </a:extLst>
          </p:cNvPr>
          <p:cNvSpPr txBox="1"/>
          <p:nvPr/>
        </p:nvSpPr>
        <p:spPr>
          <a:xfrm>
            <a:off x="910694" y="819192"/>
            <a:ext cx="84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Botnet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1ABB0-2854-4396-91B1-6E281AF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63" y="378846"/>
            <a:ext cx="6571343" cy="1049235"/>
          </a:xfrm>
        </p:spPr>
        <p:txBody>
          <a:bodyPr/>
          <a:lstStyle/>
          <a:p>
            <a:r>
              <a:rPr lang="en-US" dirty="0"/>
              <a:t>NTP Amplification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38043-8C69-494B-88E9-FE5688A6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7" y="284566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13F6E1-39E3-4864-B461-8FE23042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1264460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5285A6-DD87-47E9-870D-1B80FAA7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184" y="2893293"/>
            <a:ext cx="942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50604-98E0-4E45-BC2E-197859B4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2769954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840DB-F926-4184-9840-D17E18EA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4275448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FC409E-4A22-4F4F-B176-96F02A76408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64562" y="2012870"/>
            <a:ext cx="1957956" cy="149478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6F02D8-8573-4A1E-A735-1DCF06CF3A0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64562" y="3507656"/>
            <a:ext cx="1957956" cy="1070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06E48C-5335-4B58-9858-453C5C49CEE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964562" y="3507656"/>
            <a:ext cx="1957956" cy="151620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6DF9CF-242A-4D0A-8980-480BB7E77E83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5221482" y="3531468"/>
            <a:ext cx="2082702" cy="149239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5603E3-621A-4BA8-AC48-17A00034DCB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5221482" y="3518364"/>
            <a:ext cx="2082702" cy="131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258107-FB5C-49D3-8B61-B1C8860D353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1482" y="2012870"/>
            <a:ext cx="2082702" cy="151859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317B2E-0068-47FF-828D-65FE92E6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15" y="1131854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F5F59D-2E73-4DD5-B096-B94BF2C577D3}"/>
              </a:ext>
            </a:extLst>
          </p:cNvPr>
          <p:cNvCxnSpPr>
            <a:cxnSpLocks/>
            <a:stCxn id="4" idx="0"/>
            <a:endCxn id="29" idx="2"/>
          </p:cNvCxnSpPr>
          <p:nvPr/>
        </p:nvCxnSpPr>
        <p:spPr>
          <a:xfrm flipH="1" flipV="1">
            <a:off x="665598" y="2455829"/>
            <a:ext cx="627452" cy="38983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E1E78B90-1534-4725-9EE5-A4B6730D9A83}"/>
              </a:ext>
            </a:extLst>
          </p:cNvPr>
          <p:cNvSpPr/>
          <p:nvPr/>
        </p:nvSpPr>
        <p:spPr>
          <a:xfrm>
            <a:off x="1584676" y="2012869"/>
            <a:ext cx="2290916" cy="905078"/>
          </a:xfrm>
          <a:prstGeom prst="wedgeRoundRectCallout">
            <a:avLst>
              <a:gd name="adj1" fmla="val -33279"/>
              <a:gd name="adj2" fmla="val 78844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 boss.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379DE-6B6E-478C-A49C-275166B19E2F}"/>
              </a:ext>
            </a:extLst>
          </p:cNvPr>
          <p:cNvSpPr txBox="1"/>
          <p:nvPr/>
        </p:nvSpPr>
        <p:spPr>
          <a:xfrm>
            <a:off x="802418" y="415075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Botnet</a:t>
            </a:r>
            <a:br>
              <a:rPr lang="en-US" dirty="0"/>
            </a:br>
            <a:r>
              <a:rPr lang="en-US" dirty="0"/>
              <a:t>Member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8DE8E6-609E-4BA5-8850-2F3054E56BDF}"/>
              </a:ext>
            </a:extLst>
          </p:cNvPr>
          <p:cNvSpPr txBox="1"/>
          <p:nvPr/>
        </p:nvSpPr>
        <p:spPr>
          <a:xfrm>
            <a:off x="7181726" y="4167964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DoS Target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A4DB57-4BC7-479B-8B82-3ACD30B171B2}"/>
              </a:ext>
            </a:extLst>
          </p:cNvPr>
          <p:cNvSpPr txBox="1"/>
          <p:nvPr/>
        </p:nvSpPr>
        <p:spPr>
          <a:xfrm>
            <a:off x="3860874" y="5688115"/>
            <a:ext cx="130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NTP Servers</a:t>
            </a:r>
          </a:p>
        </p:txBody>
      </p:sp>
    </p:spTree>
    <p:extLst>
      <p:ext uri="{BB962C8B-B14F-4D97-AF65-F5344CB8AC3E}">
        <p14:creationId xmlns:p14="http://schemas.microsoft.com/office/powerpoint/2010/main" val="26684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BB7F3E3-BB61-4513-9F4F-EFB28FA506E5}"/>
              </a:ext>
            </a:extLst>
          </p:cNvPr>
          <p:cNvSpPr txBox="1"/>
          <p:nvPr/>
        </p:nvSpPr>
        <p:spPr>
          <a:xfrm>
            <a:off x="7181726" y="4167964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DoS 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1ABB0-2854-4396-91B1-6E281AF2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NTP Amplification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38043-8C69-494B-88E9-FE5688A6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7" y="284566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13F6E1-39E3-4864-B461-8FE23042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1264460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5285A6-DD87-47E9-870D-1B80FAA7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184" y="2893293"/>
            <a:ext cx="942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50604-98E0-4E45-BC2E-197859B4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2769954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840DB-F926-4184-9840-D17E18EA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4275448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FC409E-4A22-4F4F-B176-96F02A76408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64562" y="2012870"/>
            <a:ext cx="1957956" cy="14947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6F02D8-8573-4A1E-A735-1DCF06CF3A0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64562" y="3507656"/>
            <a:ext cx="1957956" cy="1070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06E48C-5335-4B58-9858-453C5C49CEE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964562" y="3507656"/>
            <a:ext cx="1957956" cy="151620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6DF9CF-242A-4D0A-8980-480BB7E77E83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5221482" y="3531468"/>
            <a:ext cx="2082702" cy="149239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5603E3-621A-4BA8-AC48-17A00034DCB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5221482" y="3518364"/>
            <a:ext cx="2082702" cy="131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258107-FB5C-49D3-8B61-B1C8860D353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1482" y="2012870"/>
            <a:ext cx="2082702" cy="151859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317B2E-0068-47FF-828D-65FE92E6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15" y="1131854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F5F59D-2E73-4DD5-B096-B94BF2C577D3}"/>
              </a:ext>
            </a:extLst>
          </p:cNvPr>
          <p:cNvCxnSpPr>
            <a:cxnSpLocks/>
            <a:stCxn id="4" idx="0"/>
            <a:endCxn id="29" idx="2"/>
          </p:cNvCxnSpPr>
          <p:nvPr/>
        </p:nvCxnSpPr>
        <p:spPr>
          <a:xfrm flipH="1" flipV="1">
            <a:off x="665598" y="2455829"/>
            <a:ext cx="627452" cy="38983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0CC5EE9-37AE-457C-8770-DEFBC59A6F1B}"/>
              </a:ext>
            </a:extLst>
          </p:cNvPr>
          <p:cNvSpPr/>
          <p:nvPr/>
        </p:nvSpPr>
        <p:spPr>
          <a:xfrm>
            <a:off x="708976" y="2923035"/>
            <a:ext cx="1212209" cy="1216865"/>
          </a:xfrm>
          <a:prstGeom prst="ellipse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" panose="02060409020205020404" pitchFamily="49" charset="0"/>
              </a:rPr>
              <a:t>Time?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D9AD5-F803-4E26-98BA-3EA81C103A89}"/>
              </a:ext>
            </a:extLst>
          </p:cNvPr>
          <p:cNvSpPr txBox="1"/>
          <p:nvPr/>
        </p:nvSpPr>
        <p:spPr>
          <a:xfrm rot="19338184">
            <a:off x="2017853" y="2396643"/>
            <a:ext cx="172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Spoofed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4AC193-5393-43E0-9048-D3E867C2ECE6}"/>
              </a:ext>
            </a:extLst>
          </p:cNvPr>
          <p:cNvSpPr txBox="1"/>
          <p:nvPr/>
        </p:nvSpPr>
        <p:spPr>
          <a:xfrm>
            <a:off x="802418" y="415075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Botnet</a:t>
            </a:r>
            <a:br>
              <a:rPr lang="en-US" dirty="0"/>
            </a:br>
            <a:r>
              <a:rPr lang="en-US" dirty="0"/>
              <a:t>Member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0FCA1D-5201-4853-BA85-B5B90E95CF5E}"/>
              </a:ext>
            </a:extLst>
          </p:cNvPr>
          <p:cNvSpPr txBox="1"/>
          <p:nvPr/>
        </p:nvSpPr>
        <p:spPr>
          <a:xfrm>
            <a:off x="1226008" y="1465582"/>
            <a:ext cx="84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Botnet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6D95-D754-403A-9DFF-ECD6ADF43B49}"/>
              </a:ext>
            </a:extLst>
          </p:cNvPr>
          <p:cNvSpPr txBox="1"/>
          <p:nvPr/>
        </p:nvSpPr>
        <p:spPr>
          <a:xfrm>
            <a:off x="3860874" y="5688115"/>
            <a:ext cx="130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NTP Servers</a:t>
            </a:r>
          </a:p>
        </p:txBody>
      </p:sp>
    </p:spTree>
    <p:extLst>
      <p:ext uri="{BB962C8B-B14F-4D97-AF65-F5344CB8AC3E}">
        <p14:creationId xmlns:p14="http://schemas.microsoft.com/office/powerpoint/2010/main" val="167340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34913 -0.22152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-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816F16D-1386-4271-8A6C-41B6F9F4223D}"/>
              </a:ext>
            </a:extLst>
          </p:cNvPr>
          <p:cNvSpPr txBox="1"/>
          <p:nvPr/>
        </p:nvSpPr>
        <p:spPr>
          <a:xfrm>
            <a:off x="7181726" y="4167964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DoS 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1ABB0-2854-4396-91B1-6E281AF2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NTP Amplification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38043-8C69-494B-88E9-FE5688A6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7" y="284566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13F6E1-39E3-4864-B461-8FE23042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1264460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5285A6-DD87-47E9-870D-1B80FAA7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184" y="2893293"/>
            <a:ext cx="942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50604-98E0-4E45-BC2E-197859B4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2769954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840DB-F926-4184-9840-D17E18EA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8" y="4275448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FC409E-4A22-4F4F-B176-96F02A76408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64562" y="2012870"/>
            <a:ext cx="1957956" cy="149478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6F02D8-8573-4A1E-A735-1DCF06CF3A0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64562" y="3507656"/>
            <a:ext cx="1957956" cy="107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06E48C-5335-4B58-9858-453C5C49CEE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964562" y="3507656"/>
            <a:ext cx="1957956" cy="151620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6DF9CF-242A-4D0A-8980-480BB7E77E83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5221482" y="3531468"/>
            <a:ext cx="2082702" cy="149239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5603E3-621A-4BA8-AC48-17A00034DCB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5221482" y="3518364"/>
            <a:ext cx="2082702" cy="131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258107-FB5C-49D3-8B61-B1C8860D353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1482" y="2012870"/>
            <a:ext cx="2082702" cy="151859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317B2E-0068-47FF-828D-65FE92E6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15" y="1131854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F5F59D-2E73-4DD5-B096-B94BF2C577D3}"/>
              </a:ext>
            </a:extLst>
          </p:cNvPr>
          <p:cNvCxnSpPr>
            <a:cxnSpLocks/>
            <a:stCxn id="4" idx="0"/>
            <a:endCxn id="29" idx="2"/>
          </p:cNvCxnSpPr>
          <p:nvPr/>
        </p:nvCxnSpPr>
        <p:spPr>
          <a:xfrm flipH="1" flipV="1">
            <a:off x="665598" y="2455829"/>
            <a:ext cx="627452" cy="38983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0CC5EE9-37AE-457C-8770-DEFBC59A6F1B}"/>
              </a:ext>
            </a:extLst>
          </p:cNvPr>
          <p:cNvSpPr/>
          <p:nvPr/>
        </p:nvSpPr>
        <p:spPr>
          <a:xfrm>
            <a:off x="708976" y="2923035"/>
            <a:ext cx="1212209" cy="1216865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" panose="02060409020205020404" pitchFamily="49" charset="0"/>
              </a:rPr>
              <a:t>Time?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08243-848B-453B-A186-C6CCC9241A1B}"/>
              </a:ext>
            </a:extLst>
          </p:cNvPr>
          <p:cNvSpPr txBox="1"/>
          <p:nvPr/>
        </p:nvSpPr>
        <p:spPr>
          <a:xfrm>
            <a:off x="2239268" y="3165678"/>
            <a:ext cx="172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Spoofed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5FEA9B-1BA6-46C1-B3DA-802BC2F667B9}"/>
              </a:ext>
            </a:extLst>
          </p:cNvPr>
          <p:cNvSpPr txBox="1"/>
          <p:nvPr/>
        </p:nvSpPr>
        <p:spPr>
          <a:xfrm>
            <a:off x="802418" y="415075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Botnet</a:t>
            </a:r>
            <a:br>
              <a:rPr lang="en-US" dirty="0"/>
            </a:br>
            <a:r>
              <a:rPr lang="en-US" dirty="0"/>
              <a:t>Member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D5C1EE-7251-46A4-B6BE-37C4CE168FD3}"/>
              </a:ext>
            </a:extLst>
          </p:cNvPr>
          <p:cNvSpPr txBox="1"/>
          <p:nvPr/>
        </p:nvSpPr>
        <p:spPr>
          <a:xfrm>
            <a:off x="1226008" y="1465582"/>
            <a:ext cx="84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Botnet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E99266-E156-4564-8135-6B878775F1B6}"/>
              </a:ext>
            </a:extLst>
          </p:cNvPr>
          <p:cNvSpPr txBox="1"/>
          <p:nvPr/>
        </p:nvSpPr>
        <p:spPr>
          <a:xfrm>
            <a:off x="3860874" y="5688115"/>
            <a:ext cx="130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NTP Servers</a:t>
            </a:r>
          </a:p>
        </p:txBody>
      </p:sp>
    </p:spTree>
    <p:extLst>
      <p:ext uri="{BB962C8B-B14F-4D97-AF65-F5344CB8AC3E}">
        <p14:creationId xmlns:p14="http://schemas.microsoft.com/office/powerpoint/2010/main" val="199743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35625 -0.00462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2040</TotalTime>
  <Words>549</Words>
  <Application>Microsoft Office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Courier</vt:lpstr>
      <vt:lpstr>Gill Sans MT</vt:lpstr>
      <vt:lpstr>Gallery</vt:lpstr>
      <vt:lpstr>Cybersecurity</vt:lpstr>
      <vt:lpstr>Denial of Service</vt:lpstr>
      <vt:lpstr>Non-malicious DoS</vt:lpstr>
      <vt:lpstr>Distributed Denial of Service (DDoS)</vt:lpstr>
      <vt:lpstr>DDoS Amplification</vt:lpstr>
      <vt:lpstr>NTP Amplification</vt:lpstr>
      <vt:lpstr>NTP Amplification</vt:lpstr>
      <vt:lpstr>NTP Amplification</vt:lpstr>
      <vt:lpstr>NTP Amplification</vt:lpstr>
      <vt:lpstr>NTP Amplification</vt:lpstr>
      <vt:lpstr>NTP Amplification</vt:lpstr>
      <vt:lpstr>NTP Amplification</vt:lpstr>
      <vt:lpstr>Amplifications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75</cp:revision>
  <dcterms:created xsi:type="dcterms:W3CDTF">2019-04-17T19:12:48Z</dcterms:created>
  <dcterms:modified xsi:type="dcterms:W3CDTF">2021-01-22T19:50:14Z</dcterms:modified>
  <cp:category>pptx, curriculum, cyber</cp:category>
</cp:coreProperties>
</file>