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6"/>
  </p:notesMasterIdLst>
  <p:sldIdLst>
    <p:sldId id="263" r:id="rId2"/>
    <p:sldId id="257" r:id="rId3"/>
    <p:sldId id="259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 autoAdjust="0"/>
    <p:restoredTop sz="88014" autoAdjust="0"/>
  </p:normalViewPr>
  <p:slideViewPr>
    <p:cSldViewPr snapToGrid="0">
      <p:cViewPr varScale="1">
        <p:scale>
          <a:sx n="61" d="100"/>
          <a:sy n="61" d="100"/>
        </p:scale>
        <p:origin x="8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2021-01-22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1BBE-267E-4A3F-8B1F-9AED3A41235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38BF1024-7AAC-4513-B031-07234ED7E73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34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1BBE-267E-4A3F-8B1F-9AED3A41235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1024-7AAC-4513-B031-07234ED7E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0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1BBE-267E-4A3F-8B1F-9AED3A41235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1024-7AAC-4513-B031-07234ED7E73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91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1BBE-267E-4A3F-8B1F-9AED3A41235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1024-7AAC-4513-B031-07234ED7E73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42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1BBE-267E-4A3F-8B1F-9AED3A41235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1024-7AAC-4513-B031-07234ED7E73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7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1BBE-267E-4A3F-8B1F-9AED3A41235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1024-7AAC-4513-B031-07234ED7E73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96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1BBE-267E-4A3F-8B1F-9AED3A41235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1024-7AAC-4513-B031-07234ED7E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7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1BBE-267E-4A3F-8B1F-9AED3A41235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1024-7AAC-4513-B031-07234ED7E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3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1BBE-267E-4A3F-8B1F-9AED3A41235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1024-7AAC-4513-B031-07234ED7E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4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1BBE-267E-4A3F-8B1F-9AED3A41235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1024-7AAC-4513-B031-07234ED7E73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97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10F91BBE-267E-4A3F-8B1F-9AED3A41235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1024-7AAC-4513-B031-07234ED7E73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58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2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7D7A-6C9B-4C28-8855-E184851BCD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0A3896-4AC9-4DB5-836E-6CA95191F6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Man-in-the-Middle</a:t>
            </a:r>
          </a:p>
        </p:txBody>
      </p:sp>
    </p:spTree>
    <p:extLst>
      <p:ext uri="{BB962C8B-B14F-4D97-AF65-F5344CB8AC3E}">
        <p14:creationId xmlns:p14="http://schemas.microsoft.com/office/powerpoint/2010/main" val="165846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Man-in-the-Middle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11564"/>
            <a:ext cx="8775491" cy="4800600"/>
          </a:xfrm>
        </p:spPr>
        <p:txBody>
          <a:bodyPr/>
          <a:lstStyle/>
          <a:p>
            <a:r>
              <a:rPr lang="en-US" dirty="0"/>
              <a:t>Ability to read traffic as it traverses a network</a:t>
            </a:r>
          </a:p>
          <a:p>
            <a:pPr lvl="1"/>
            <a:r>
              <a:rPr lang="en-US" dirty="0"/>
              <a:t>Man-in-the-middle as name suggests</a:t>
            </a:r>
          </a:p>
          <a:p>
            <a:r>
              <a:rPr lang="en-US" dirty="0"/>
              <a:t>Reads traffic and passes it along</a:t>
            </a:r>
          </a:p>
          <a:p>
            <a:pPr lvl="1"/>
            <a:r>
              <a:rPr lang="en-US" dirty="0"/>
              <a:t>User is never aware traffic was intercepted</a:t>
            </a:r>
          </a:p>
          <a:p>
            <a:r>
              <a:rPr lang="en-US" dirty="0"/>
              <a:t>Easiest Man-in-the-Middle: ARP poisoning</a:t>
            </a:r>
          </a:p>
          <a:p>
            <a:pPr lvl="1"/>
            <a:r>
              <a:rPr lang="en-US" dirty="0"/>
              <a:t>ARP has no security</a:t>
            </a:r>
          </a:p>
          <a:p>
            <a:pPr lvl="1"/>
            <a:r>
              <a:rPr lang="en-US" dirty="0"/>
              <a:t>Pretend to be another device </a:t>
            </a:r>
            <a:br>
              <a:rPr lang="en-US" dirty="0"/>
            </a:br>
            <a:r>
              <a:rPr lang="en-US" dirty="0"/>
              <a:t>on the network</a:t>
            </a:r>
          </a:p>
          <a:p>
            <a:pPr lvl="2"/>
            <a:r>
              <a:rPr lang="en-US" dirty="0"/>
              <a:t>“No, no. Send </a:t>
            </a:r>
            <a:r>
              <a:rPr lang="en-US" i="1" dirty="0"/>
              <a:t>me</a:t>
            </a:r>
            <a:r>
              <a:rPr lang="en-US" dirty="0"/>
              <a:t> your traffic.”</a:t>
            </a:r>
          </a:p>
        </p:txBody>
      </p:sp>
      <p:pic>
        <p:nvPicPr>
          <p:cNvPr id="1026" name="Picture 2" descr="Image result for man in the middle attack 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464" y="4127567"/>
            <a:ext cx="3009839" cy="200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5CAAA-4DFC-400D-A148-35F999051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Man-in-the-Browser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F1421-371C-4717-B9CD-78176B465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Installed in web browser</a:t>
            </a:r>
          </a:p>
          <a:p>
            <a:pPr lvl="1"/>
            <a:r>
              <a:rPr lang="en-US" dirty="0"/>
              <a:t>Malware/Trojan does all of the proxy work</a:t>
            </a:r>
          </a:p>
          <a:p>
            <a:pPr lvl="1"/>
            <a:r>
              <a:rPr lang="en-US" dirty="0"/>
              <a:t>Watches/copies web traffic, keystrokes</a:t>
            </a:r>
          </a:p>
          <a:p>
            <a:pPr lvl="2"/>
            <a:r>
              <a:rPr lang="en-US" dirty="0"/>
              <a:t>Bank login</a:t>
            </a:r>
          </a:p>
          <a:p>
            <a:pPr lvl="2"/>
            <a:r>
              <a:rPr lang="en-US" dirty="0"/>
              <a:t>Email logins</a:t>
            </a:r>
          </a:p>
          <a:p>
            <a:r>
              <a:rPr lang="en-US" dirty="0"/>
              <a:t>Advantages for hackers:</a:t>
            </a:r>
          </a:p>
          <a:p>
            <a:pPr lvl="1"/>
            <a:r>
              <a:rPr lang="en-US" dirty="0"/>
              <a:t>Relatively easy to proxy encrypted traffic</a:t>
            </a:r>
          </a:p>
          <a:p>
            <a:pPr lvl="1"/>
            <a:r>
              <a:rPr lang="en-US" dirty="0"/>
              <a:t>Everything looks normal to the victim, invisible</a:t>
            </a:r>
          </a:p>
          <a:p>
            <a:pPr lvl="1"/>
            <a:r>
              <a:rPr lang="en-US" dirty="0"/>
              <a:t>Harder to detect from the network</a:t>
            </a:r>
          </a:p>
          <a:p>
            <a:pPr lvl="2"/>
            <a:r>
              <a:rPr lang="en-US" dirty="0"/>
              <a:t>Suspicious “phoning home” traffic</a:t>
            </a:r>
          </a:p>
        </p:txBody>
      </p:sp>
    </p:spTree>
    <p:extLst>
      <p:ext uri="{BB962C8B-B14F-4D97-AF65-F5344CB8AC3E}">
        <p14:creationId xmlns:p14="http://schemas.microsoft.com/office/powerpoint/2010/main" val="103912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Against </a:t>
            </a:r>
            <a:r>
              <a:rPr lang="en-US" dirty="0" err="1"/>
              <a:t>MitM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VPN when on an untrusted network (internet)</a:t>
            </a:r>
          </a:p>
          <a:p>
            <a:r>
              <a:rPr lang="en-US" dirty="0"/>
              <a:t>Network monitoring, IDS, IPS</a:t>
            </a:r>
          </a:p>
          <a:p>
            <a:r>
              <a:rPr lang="en-US" dirty="0"/>
              <a:t>Watch for duplicate MAC addresses (ARP poisoning)</a:t>
            </a:r>
          </a:p>
          <a:p>
            <a:r>
              <a:rPr lang="en-US" dirty="0"/>
              <a:t>Anti-virus/anti-malware up to date</a:t>
            </a:r>
          </a:p>
          <a:p>
            <a:pPr lvl="1"/>
            <a:r>
              <a:rPr lang="en-US" dirty="0"/>
              <a:t>Defend against Man-in-the-Browser</a:t>
            </a:r>
          </a:p>
        </p:txBody>
      </p:sp>
    </p:spTree>
    <p:extLst>
      <p:ext uri="{BB962C8B-B14F-4D97-AF65-F5344CB8AC3E}">
        <p14:creationId xmlns:p14="http://schemas.microsoft.com/office/powerpoint/2010/main" val="2986577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1938</TotalTime>
  <Words>148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Gallery</vt:lpstr>
      <vt:lpstr>Cybersecurity</vt:lpstr>
      <vt:lpstr>Man-in-the-Middle</vt:lpstr>
      <vt:lpstr>Man-in-the-Browser</vt:lpstr>
      <vt:lpstr>Protecting Against MitM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61</cp:revision>
  <dcterms:created xsi:type="dcterms:W3CDTF">2019-04-17T19:12:48Z</dcterms:created>
  <dcterms:modified xsi:type="dcterms:W3CDTF">2021-01-22T19:51:08Z</dcterms:modified>
  <cp:category>pptx, curriculum, cyber</cp:category>
</cp:coreProperties>
</file>