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4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3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165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83F0A2C-CD7F-4D8B-AD32-57DD47E843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F553-D7B5-4151-B80D-728D17B77C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81EA1-105F-4CCD-9715-426B908DB26E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Proxy Servers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0168"/>
          </a:xfrm>
        </p:spPr>
        <p:txBody>
          <a:bodyPr>
            <a:normAutofit/>
          </a:bodyPr>
          <a:lstStyle/>
          <a:p>
            <a:r>
              <a:rPr lang="en-US" dirty="0"/>
              <a:t>Receives user requests and sends the request on their behalf (the proxy)</a:t>
            </a:r>
          </a:p>
          <a:p>
            <a:r>
              <a:rPr lang="en-US" dirty="0"/>
              <a:t>Common uses:</a:t>
            </a:r>
          </a:p>
          <a:p>
            <a:pPr lvl="1"/>
            <a:r>
              <a:rPr lang="en-US" dirty="0"/>
              <a:t>cache frequently accessed information</a:t>
            </a:r>
          </a:p>
          <a:p>
            <a:pPr lvl="1"/>
            <a:r>
              <a:rPr lang="en-US" dirty="0"/>
              <a:t>scan content (catch/defeat malware)</a:t>
            </a:r>
          </a:p>
          <a:p>
            <a:pPr lvl="1"/>
            <a:r>
              <a:rPr lang="en-US" dirty="0"/>
              <a:t>filter URLs (block websites)</a:t>
            </a:r>
          </a:p>
          <a:p>
            <a:pPr lvl="1"/>
            <a:r>
              <a:rPr lang="en-US" dirty="0"/>
              <a:t>control web access</a:t>
            </a:r>
          </a:p>
          <a:p>
            <a:pPr lvl="1"/>
            <a:r>
              <a:rPr lang="en-US" dirty="0"/>
              <a:t>authenticate users</a:t>
            </a:r>
          </a:p>
          <a:p>
            <a:r>
              <a:rPr lang="en-US" dirty="0"/>
              <a:t>Some proxies are invisible to the user</a:t>
            </a:r>
            <a:br>
              <a:rPr lang="en-US" dirty="0"/>
            </a:br>
            <a:r>
              <a:rPr lang="en-US" dirty="0"/>
              <a:t>(transparent transparent)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46" y="5233760"/>
            <a:ext cx="741182" cy="73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373" y="3773999"/>
            <a:ext cx="793749" cy="9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36091" y="54005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User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6387" y="4000491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Proxy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35236" y="2157864"/>
            <a:ext cx="1280022" cy="1280022"/>
            <a:chOff x="6388064" y="2216065"/>
            <a:chExt cx="2200276" cy="2200276"/>
          </a:xfrm>
        </p:grpSpPr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730141" y="3085371"/>
              <a:ext cx="1550223" cy="634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7778037" y="3376381"/>
            <a:ext cx="0" cy="29031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00637" y="3376382"/>
            <a:ext cx="0" cy="3209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49280" y="4818253"/>
            <a:ext cx="0" cy="29031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571880" y="4818254"/>
            <a:ext cx="0" cy="3209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 is a simple proxy</a:t>
            </a:r>
          </a:p>
          <a:p>
            <a:r>
              <a:rPr lang="en-US" dirty="0"/>
              <a:t>Most proxies are application proxies</a:t>
            </a:r>
          </a:p>
          <a:p>
            <a:r>
              <a:rPr lang="en-US" dirty="0"/>
              <a:t>Some are single application</a:t>
            </a:r>
          </a:p>
          <a:p>
            <a:pPr lvl="1"/>
            <a:r>
              <a:rPr lang="en-US" dirty="0"/>
              <a:t>HTTP</a:t>
            </a:r>
          </a:p>
          <a:p>
            <a:r>
              <a:rPr lang="en-US" dirty="0"/>
              <a:t>Others are multipurpose</a:t>
            </a:r>
          </a:p>
          <a:p>
            <a:pPr lvl="1"/>
            <a:r>
              <a:rPr lang="en-US" dirty="0"/>
              <a:t>HTTP + HTTPS + FTP + …</a:t>
            </a:r>
          </a:p>
          <a:p>
            <a:r>
              <a:rPr lang="en-US" dirty="0"/>
              <a:t>Squid is a common free proxy</a:t>
            </a:r>
          </a:p>
          <a:p>
            <a:r>
              <a:rPr lang="en-US" dirty="0"/>
              <a:t>Most school content filters are proxies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71" y="3275856"/>
            <a:ext cx="2490807" cy="23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8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7447"/>
            <a:ext cx="8366760" cy="1581587"/>
          </a:xfrm>
        </p:spPr>
        <p:txBody>
          <a:bodyPr/>
          <a:lstStyle/>
          <a:p>
            <a:r>
              <a:rPr lang="en-US" dirty="0"/>
              <a:t>Internal proxy</a:t>
            </a:r>
          </a:p>
          <a:p>
            <a:pPr lvl="1"/>
            <a:r>
              <a:rPr lang="en-US" dirty="0"/>
              <a:t>Used for content filter and control user access to the internet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0" y="386430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31" y="3697614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0904" y="51241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3029" y="5197035"/>
            <a:ext cx="92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Proxy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66775" y="3429000"/>
            <a:ext cx="2200276" cy="2200276"/>
            <a:chOff x="6388064" y="2216065"/>
            <a:chExt cx="2200276" cy="2200276"/>
          </a:xfrm>
        </p:grpSpPr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915064" y="3246735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2910085" y="4289621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2912" y="4526289"/>
            <a:ext cx="640831" cy="28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96221" y="3533738"/>
            <a:ext cx="3948057" cy="209269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32606" y="4678689"/>
            <a:ext cx="64197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10085" y="4786265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5959" y="5738196"/>
            <a:ext cx="233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10247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2924"/>
            <a:ext cx="8366760" cy="1310168"/>
          </a:xfrm>
        </p:spPr>
        <p:txBody>
          <a:bodyPr>
            <a:normAutofit/>
          </a:bodyPr>
          <a:lstStyle/>
          <a:p>
            <a:r>
              <a:rPr lang="en-US" dirty="0"/>
              <a:t>Traffic from the internet to your internal service</a:t>
            </a:r>
          </a:p>
          <a:p>
            <a:r>
              <a:rPr lang="en-US" dirty="0"/>
              <a:t>Outside world interacts with proxy, not actual web server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98" y="3350339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099" y="4776855"/>
            <a:ext cx="1981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Proxy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www.dhs.gov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7094" y="4961520"/>
            <a:ext cx="161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Web 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5681" y="2848045"/>
            <a:ext cx="2200276" cy="2200276"/>
            <a:chOff x="6388064" y="2216065"/>
            <a:chExt cx="2200276" cy="2200276"/>
          </a:xfrm>
        </p:grpSpPr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5064" y="3246735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5962652" y="3770218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170366" y="3186462"/>
            <a:ext cx="4496696" cy="242138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962652" y="4514296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0338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2885957" y="3948183"/>
            <a:ext cx="16860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85957" y="4186647"/>
            <a:ext cx="16860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8526" y="5703959"/>
            <a:ext cx="233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9022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Third-party, uncontrolled proxy</a:t>
            </a:r>
          </a:p>
          <a:p>
            <a:pPr lvl="1"/>
            <a:r>
              <a:rPr lang="en-US" dirty="0"/>
              <a:t>Security concern</a:t>
            </a:r>
          </a:p>
          <a:p>
            <a:pPr lvl="1"/>
            <a:r>
              <a:rPr lang="en-US" dirty="0"/>
              <a:t>Often used to circumvent existing security controls</a:t>
            </a:r>
          </a:p>
          <a:p>
            <a:pPr lvl="1"/>
            <a:r>
              <a:rPr lang="en-US" dirty="0"/>
              <a:t>“Don’t use my normal gateway, go to this offsite proxy first…“</a:t>
            </a:r>
          </a:p>
          <a:p>
            <a:pPr lvl="1"/>
            <a:r>
              <a:rPr lang="en-US" dirty="0"/>
              <a:t>Traffic appears to originate from offsite location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30" y="4173096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7506" y="5712699"/>
            <a:ext cx="92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Proxy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15074" y="4173096"/>
            <a:ext cx="2200276" cy="2200276"/>
            <a:chOff x="6388064" y="2216065"/>
            <a:chExt cx="2200276" cy="2200276"/>
          </a:xfrm>
        </p:grpSpPr>
        <p:pic>
          <p:nvPicPr>
            <p:cNvPr id="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15064" y="3246735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631211" y="5270385"/>
            <a:ext cx="640831" cy="28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80905" y="5422785"/>
            <a:ext cx="64197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156904" y="4202520"/>
            <a:ext cx="2200276" cy="2200276"/>
            <a:chOff x="6388064" y="2216065"/>
            <a:chExt cx="2200276" cy="2200276"/>
          </a:xfrm>
        </p:grpSpPr>
        <p:pic>
          <p:nvPicPr>
            <p:cNvPr id="12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915064" y="3246735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501799" y="5294610"/>
            <a:ext cx="640831" cy="28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51493" y="5447010"/>
            <a:ext cx="64197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381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1936</TotalTime>
  <Words>189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Proxies</vt:lpstr>
      <vt:lpstr>Application proxies</vt:lpstr>
      <vt:lpstr>Forward proxy</vt:lpstr>
      <vt:lpstr>Reverse Proxy</vt:lpstr>
      <vt:lpstr>Open 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2021-03-02T22:45:31Z</dcterms:modified>
  <cp:category>pptx, curriculum, cyber</cp:category>
</cp:coreProperties>
</file>